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2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36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08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56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75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39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788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0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96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9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74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53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E8D3-9C4D-4C00-9A37-348749E1EA30}" type="datetimeFigureOut">
              <a:rPr lang="nl-NL" smtClean="0"/>
              <a:t>14-11-2015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18CF0-61F8-4DDC-8E2C-C12B9AB80C4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62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3382" y="764704"/>
            <a:ext cx="8917236" cy="5328592"/>
            <a:chOff x="1619672" y="1664804"/>
            <a:chExt cx="5904656" cy="3528392"/>
          </a:xfrm>
        </p:grpSpPr>
        <p:sp>
          <p:nvSpPr>
            <p:cNvPr id="4" name="Rounded Rectangle 3"/>
            <p:cNvSpPr/>
            <p:nvPr/>
          </p:nvSpPr>
          <p:spPr>
            <a:xfrm>
              <a:off x="1619672" y="1664804"/>
              <a:ext cx="5904656" cy="3528392"/>
            </a:xfrm>
            <a:custGeom>
              <a:avLst/>
              <a:gdLst/>
              <a:ahLst/>
              <a:cxnLst/>
              <a:rect l="l" t="t" r="r" b="b"/>
              <a:pathLst>
                <a:path w="5904656" h="3528392">
                  <a:moveTo>
                    <a:pt x="1940024" y="612068"/>
                  </a:moveTo>
                  <a:cubicBezTo>
                    <a:pt x="1303721" y="612068"/>
                    <a:pt x="787896" y="1127893"/>
                    <a:pt x="787896" y="1764196"/>
                  </a:cubicBezTo>
                  <a:cubicBezTo>
                    <a:pt x="787896" y="2400499"/>
                    <a:pt x="1303721" y="2916324"/>
                    <a:pt x="1940024" y="2916324"/>
                  </a:cubicBezTo>
                  <a:lnTo>
                    <a:pt x="3964632" y="2916324"/>
                  </a:lnTo>
                  <a:cubicBezTo>
                    <a:pt x="4600935" y="2916324"/>
                    <a:pt x="5116760" y="2400499"/>
                    <a:pt x="5116760" y="1764196"/>
                  </a:cubicBezTo>
                  <a:cubicBezTo>
                    <a:pt x="5116760" y="1127893"/>
                    <a:pt x="4600935" y="612068"/>
                    <a:pt x="3964632" y="612068"/>
                  </a:cubicBezTo>
                  <a:close/>
                  <a:moveTo>
                    <a:pt x="1764196" y="0"/>
                  </a:moveTo>
                  <a:lnTo>
                    <a:pt x="4140460" y="0"/>
                  </a:lnTo>
                  <a:cubicBezTo>
                    <a:pt x="5114799" y="0"/>
                    <a:pt x="5904656" y="789857"/>
                    <a:pt x="5904656" y="1764196"/>
                  </a:cubicBezTo>
                  <a:cubicBezTo>
                    <a:pt x="5904656" y="2738535"/>
                    <a:pt x="5114799" y="3528392"/>
                    <a:pt x="4140460" y="3528392"/>
                  </a:cubicBezTo>
                  <a:lnTo>
                    <a:pt x="1764196" y="3528392"/>
                  </a:lnTo>
                  <a:cubicBezTo>
                    <a:pt x="789857" y="3528392"/>
                    <a:pt x="0" y="2738535"/>
                    <a:pt x="0" y="1764196"/>
                  </a:cubicBezTo>
                  <a:cubicBezTo>
                    <a:pt x="0" y="789857"/>
                    <a:pt x="789857" y="0"/>
                    <a:pt x="1764196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979712" y="1988840"/>
              <a:ext cx="5184576" cy="295232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  <a:effectLst>
              <a:glow rad="63500">
                <a:schemeClr val="tx1">
                  <a:lumMod val="85000"/>
                  <a:lumOff val="15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479975" y="790895"/>
            <a:ext cx="0" cy="86409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ot"/>
          </a:ln>
          <a:effectLst>
            <a:glow rad="127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50825" y="820045"/>
            <a:ext cx="0" cy="86409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ot"/>
          </a:ln>
          <a:effectLst>
            <a:glow rad="127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19872" y="793276"/>
            <a:ext cx="0" cy="86409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ot"/>
          </a:ln>
          <a:effectLst>
            <a:glow rad="127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previews.123rf.com/images/tomasss81/tomasss811208/tomasss81120800005/14670785-set-of-cartoon-racing-cars-vector-illustration-Stock-Vector-race-car-cartoon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339" b="51430"/>
          <a:stretch/>
        </p:blipFill>
        <p:spPr bwMode="auto">
          <a:xfrm rot="5400000">
            <a:off x="3982843" y="663762"/>
            <a:ext cx="492442" cy="68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previews.123rf.com/images/tomasss81/tomasss811208/tomasss81120800005/14670785-set-of-cartoon-racing-cars-vector-illustration-Stock-Vector-race-car-cartoon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04" r="-5296" b="51430"/>
          <a:stretch/>
        </p:blipFill>
        <p:spPr bwMode="auto">
          <a:xfrm rot="5400000">
            <a:off x="4274819" y="1207164"/>
            <a:ext cx="594360" cy="68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768858" y="2281608"/>
            <a:ext cx="651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latin typeface="Arial Black" panose="020B0A04020102020204" pitchFamily="34" charset="0"/>
              </a:rPr>
              <a:t>3</a:t>
            </a:r>
            <a:endParaRPr lang="nl-NL" sz="3200" i="1" dirty="0">
              <a:latin typeface="Arial Black" panose="020B0A04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71800" y="2276872"/>
            <a:ext cx="651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latin typeface="Arial Black" panose="020B0A04020102020204" pitchFamily="34" charset="0"/>
              </a:rPr>
              <a:t>2</a:t>
            </a:r>
            <a:endParaRPr lang="nl-NL" sz="3200" i="1" dirty="0"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54467" y="2299410"/>
            <a:ext cx="651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latin typeface="Arial Black" panose="020B0A04020102020204" pitchFamily="34" charset="0"/>
              </a:rPr>
              <a:t>1</a:t>
            </a:r>
            <a:endParaRPr lang="nl-NL" sz="3200" i="1" dirty="0"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93251" y="230127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latin typeface="Arial Black" panose="020B0A04020102020204" pitchFamily="34" charset="0"/>
              </a:rPr>
              <a:t>Go!</a:t>
            </a:r>
            <a:endParaRPr lang="nl-NL" sz="3200" i="1" dirty="0"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55776" y="2276871"/>
            <a:ext cx="2940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latin typeface="Arial Black" panose="020B0A04020102020204" pitchFamily="34" charset="0"/>
              </a:rPr>
              <a:t>Red wins!</a:t>
            </a:r>
            <a:endParaRPr lang="nl-NL" sz="32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0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2222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7.40741E-7 C 0.20833 -0.00764 0.4533 -0.01968 0.45503 0.30741 C 0.45677 0.63449 0.31823 0.66852 0.04601 0.66829 C -0.22639 0.66782 -0.36875 0.63079 -0.37257 0.33634 C -0.37622 0.0419 -0.20573 0.00741 0.00139 -7.40741E-7 Z " pathEditMode="relative" rAng="0" ptsTypes="sssss">
                                      <p:cBhvr>
                                        <p:cTn id="32" dur="9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324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0800000">
                                      <p:cBhvr>
                                        <p:cTn id="34" dur="33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animRot by="10800000">
                                      <p:cBhvr>
                                        <p:cTn id="36" dur="3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2.59259E-6 C 0.10365 -0.00996 0.3434 -0.02685 0.36667 0.21597 C 0.38993 0.45879 0.275 0.63472 0.02691 0.64213 C -0.22118 0.64953 -0.46337 0.60347 -0.46476 0.26551 C -0.46615 -0.07292 -0.16198 -0.0169 -0.01753 0.00254 " pathEditMode="relative" rAng="0" ptsTypes="sssss">
                                      <p:cBhvr>
                                        <p:cTn id="38" dur="8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1" y="2881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Rot by="10800000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4300"/>
                                  </p:stCondLst>
                                  <p:childTnLst>
                                    <p:animRot by="10800000">
                                      <p:cBhvr>
                                        <p:cTn id="42" dur="2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7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</dc:creator>
  <cp:lastModifiedBy>Danny</cp:lastModifiedBy>
  <cp:revision>13</cp:revision>
  <dcterms:created xsi:type="dcterms:W3CDTF">2015-11-14T11:08:01Z</dcterms:created>
  <dcterms:modified xsi:type="dcterms:W3CDTF">2015-11-14T14:49:38Z</dcterms:modified>
</cp:coreProperties>
</file>