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021"/>
    <a:srgbClr val="D59154"/>
    <a:srgbClr val="710E11"/>
    <a:srgbClr val="98201F"/>
    <a:srgbClr val="981F1E"/>
    <a:srgbClr val="E9EFF7"/>
    <a:srgbClr val="B9CDE5"/>
    <a:srgbClr val="A5002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6" autoAdjust="0"/>
    <p:restoredTop sz="95471" autoAdjust="0"/>
  </p:normalViewPr>
  <p:slideViewPr>
    <p:cSldViewPr snapToGrid="0">
      <p:cViewPr>
        <p:scale>
          <a:sx n="300" d="100"/>
          <a:sy n="300" d="100"/>
        </p:scale>
        <p:origin x="-5850" y="-4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23D02-3D35-4962-BF94-39B129E63380}" type="datetimeFigureOut">
              <a:rPr lang="nl-BE" smtClean="0"/>
              <a:t>28/10/2016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BF966-DE92-49AC-BB4E-C02E1399721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99111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BF966-DE92-49AC-BB4E-C02E1399721B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2303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2C5-B5A7-42A0-B6D5-11FAC57D9B6F}" type="datetimeFigureOut">
              <a:rPr lang="nl-BE" smtClean="0"/>
              <a:t>28/10/2016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12FE-178A-433A-B0ED-2A69FF6E1E9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747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2C5-B5A7-42A0-B6D5-11FAC57D9B6F}" type="datetimeFigureOut">
              <a:rPr lang="nl-BE" smtClean="0"/>
              <a:t>28/10/2016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12FE-178A-433A-B0ED-2A69FF6E1E9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8045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2C5-B5A7-42A0-B6D5-11FAC57D9B6F}" type="datetimeFigureOut">
              <a:rPr lang="nl-BE" smtClean="0"/>
              <a:t>28/10/2016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12FE-178A-433A-B0ED-2A69FF6E1E9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7052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2C5-B5A7-42A0-B6D5-11FAC57D9B6F}" type="datetimeFigureOut">
              <a:rPr lang="nl-BE" smtClean="0"/>
              <a:t>28/10/2016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12FE-178A-433A-B0ED-2A69FF6E1E9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565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2C5-B5A7-42A0-B6D5-11FAC57D9B6F}" type="datetimeFigureOut">
              <a:rPr lang="nl-BE" smtClean="0"/>
              <a:t>28/10/2016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12FE-178A-433A-B0ED-2A69FF6E1E9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905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2C5-B5A7-42A0-B6D5-11FAC57D9B6F}" type="datetimeFigureOut">
              <a:rPr lang="nl-BE" smtClean="0"/>
              <a:t>28/10/2016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12FE-178A-433A-B0ED-2A69FF6E1E9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9922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2C5-B5A7-42A0-B6D5-11FAC57D9B6F}" type="datetimeFigureOut">
              <a:rPr lang="nl-BE" smtClean="0"/>
              <a:t>28/10/2016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12FE-178A-433A-B0ED-2A69FF6E1E9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744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2C5-B5A7-42A0-B6D5-11FAC57D9B6F}" type="datetimeFigureOut">
              <a:rPr lang="nl-BE" smtClean="0"/>
              <a:t>28/10/2016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12FE-178A-433A-B0ED-2A69FF6E1E9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7821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2C5-B5A7-42A0-B6D5-11FAC57D9B6F}" type="datetimeFigureOut">
              <a:rPr lang="nl-BE" smtClean="0"/>
              <a:t>28/10/2016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12FE-178A-433A-B0ED-2A69FF6E1E9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3791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2C5-B5A7-42A0-B6D5-11FAC57D9B6F}" type="datetimeFigureOut">
              <a:rPr lang="nl-BE" smtClean="0"/>
              <a:t>28/10/2016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12FE-178A-433A-B0ED-2A69FF6E1E9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56430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62C5-B5A7-42A0-B6D5-11FAC57D9B6F}" type="datetimeFigureOut">
              <a:rPr lang="nl-BE" smtClean="0"/>
              <a:t>28/10/2016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12FE-178A-433A-B0ED-2A69FF6E1E9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7744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962C5-B5A7-42A0-B6D5-11FAC57D9B6F}" type="datetimeFigureOut">
              <a:rPr lang="nl-BE" smtClean="0"/>
              <a:t>28/10/2016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212FE-178A-433A-B0ED-2A69FF6E1E9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3855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 rot="2369406">
            <a:off x="4230274" y="3992490"/>
            <a:ext cx="1796934" cy="936644"/>
            <a:chOff x="2337186" y="2091084"/>
            <a:chExt cx="1796934" cy="936644"/>
          </a:xfrm>
        </p:grpSpPr>
        <p:sp>
          <p:nvSpPr>
            <p:cNvPr id="96" name="Freeform 95"/>
            <p:cNvSpPr/>
            <p:nvPr/>
          </p:nvSpPr>
          <p:spPr>
            <a:xfrm rot="18252007">
              <a:off x="3347467" y="2241075"/>
              <a:ext cx="479610" cy="1093696"/>
            </a:xfrm>
            <a:custGeom>
              <a:avLst/>
              <a:gdLst>
                <a:gd name="connsiteX0" fmla="*/ 355600 w 561975"/>
                <a:gd name="connsiteY0" fmla="*/ 1031875 h 1031875"/>
                <a:gd name="connsiteX1" fmla="*/ 0 w 561975"/>
                <a:gd name="connsiteY1" fmla="*/ 25400 h 1031875"/>
                <a:gd name="connsiteX2" fmla="*/ 492125 w 561975"/>
                <a:gd name="connsiteY2" fmla="*/ 0 h 1031875"/>
                <a:gd name="connsiteX3" fmla="*/ 561975 w 561975"/>
                <a:gd name="connsiteY3" fmla="*/ 965200 h 1031875"/>
                <a:gd name="connsiteX4" fmla="*/ 355600 w 561975"/>
                <a:gd name="connsiteY4" fmla="*/ 1031875 h 1031875"/>
                <a:gd name="connsiteX0" fmla="*/ 355600 w 561975"/>
                <a:gd name="connsiteY0" fmla="*/ 1006475 h 1006475"/>
                <a:gd name="connsiteX1" fmla="*/ 0 w 561975"/>
                <a:gd name="connsiteY1" fmla="*/ 0 h 1006475"/>
                <a:gd name="connsiteX2" fmla="*/ 422275 w 561975"/>
                <a:gd name="connsiteY2" fmla="*/ 76200 h 1006475"/>
                <a:gd name="connsiteX3" fmla="*/ 561975 w 561975"/>
                <a:gd name="connsiteY3" fmla="*/ 939800 h 1006475"/>
                <a:gd name="connsiteX4" fmla="*/ 355600 w 561975"/>
                <a:gd name="connsiteY4" fmla="*/ 1006475 h 1006475"/>
                <a:gd name="connsiteX0" fmla="*/ 355600 w 561975"/>
                <a:gd name="connsiteY0" fmla="*/ 1006475 h 1006475"/>
                <a:gd name="connsiteX1" fmla="*/ 0 w 561975"/>
                <a:gd name="connsiteY1" fmla="*/ 0 h 1006475"/>
                <a:gd name="connsiteX2" fmla="*/ 473075 w 561975"/>
                <a:gd name="connsiteY2" fmla="*/ 34925 h 1006475"/>
                <a:gd name="connsiteX3" fmla="*/ 561975 w 561975"/>
                <a:gd name="connsiteY3" fmla="*/ 939800 h 1006475"/>
                <a:gd name="connsiteX4" fmla="*/ 355600 w 561975"/>
                <a:gd name="connsiteY4" fmla="*/ 1006475 h 1006475"/>
                <a:gd name="connsiteX0" fmla="*/ 355600 w 542925"/>
                <a:gd name="connsiteY0" fmla="*/ 1006475 h 1006475"/>
                <a:gd name="connsiteX1" fmla="*/ 0 w 542925"/>
                <a:gd name="connsiteY1" fmla="*/ 0 h 1006475"/>
                <a:gd name="connsiteX2" fmla="*/ 473075 w 542925"/>
                <a:gd name="connsiteY2" fmla="*/ 34925 h 1006475"/>
                <a:gd name="connsiteX3" fmla="*/ 542925 w 542925"/>
                <a:gd name="connsiteY3" fmla="*/ 838200 h 1006475"/>
                <a:gd name="connsiteX4" fmla="*/ 355600 w 542925"/>
                <a:gd name="connsiteY4" fmla="*/ 1006475 h 1006475"/>
                <a:gd name="connsiteX0" fmla="*/ 365125 w 542925"/>
                <a:gd name="connsiteY0" fmla="*/ 892175 h 892175"/>
                <a:gd name="connsiteX1" fmla="*/ 0 w 542925"/>
                <a:gd name="connsiteY1" fmla="*/ 0 h 892175"/>
                <a:gd name="connsiteX2" fmla="*/ 473075 w 542925"/>
                <a:gd name="connsiteY2" fmla="*/ 34925 h 892175"/>
                <a:gd name="connsiteX3" fmla="*/ 542925 w 542925"/>
                <a:gd name="connsiteY3" fmla="*/ 838200 h 892175"/>
                <a:gd name="connsiteX4" fmla="*/ 365125 w 542925"/>
                <a:gd name="connsiteY4" fmla="*/ 892175 h 892175"/>
                <a:gd name="connsiteX0" fmla="*/ 361950 w 542925"/>
                <a:gd name="connsiteY0" fmla="*/ 993775 h 993775"/>
                <a:gd name="connsiteX1" fmla="*/ 0 w 542925"/>
                <a:gd name="connsiteY1" fmla="*/ 0 h 993775"/>
                <a:gd name="connsiteX2" fmla="*/ 473075 w 542925"/>
                <a:gd name="connsiteY2" fmla="*/ 34925 h 993775"/>
                <a:gd name="connsiteX3" fmla="*/ 542925 w 542925"/>
                <a:gd name="connsiteY3" fmla="*/ 838200 h 993775"/>
                <a:gd name="connsiteX4" fmla="*/ 361950 w 542925"/>
                <a:gd name="connsiteY4" fmla="*/ 993775 h 993775"/>
                <a:gd name="connsiteX0" fmla="*/ 361950 w 542925"/>
                <a:gd name="connsiteY0" fmla="*/ 993775 h 993775"/>
                <a:gd name="connsiteX1" fmla="*/ 0 w 542925"/>
                <a:gd name="connsiteY1" fmla="*/ 0 h 993775"/>
                <a:gd name="connsiteX2" fmla="*/ 473075 w 542925"/>
                <a:gd name="connsiteY2" fmla="*/ 34925 h 993775"/>
                <a:gd name="connsiteX3" fmla="*/ 542925 w 542925"/>
                <a:gd name="connsiteY3" fmla="*/ 838200 h 993775"/>
                <a:gd name="connsiteX4" fmla="*/ 361950 w 542925"/>
                <a:gd name="connsiteY4" fmla="*/ 993775 h 993775"/>
                <a:gd name="connsiteX0" fmla="*/ 358775 w 542925"/>
                <a:gd name="connsiteY0" fmla="*/ 1000125 h 1000125"/>
                <a:gd name="connsiteX1" fmla="*/ 0 w 542925"/>
                <a:gd name="connsiteY1" fmla="*/ 0 h 1000125"/>
                <a:gd name="connsiteX2" fmla="*/ 473075 w 542925"/>
                <a:gd name="connsiteY2" fmla="*/ 34925 h 1000125"/>
                <a:gd name="connsiteX3" fmla="*/ 542925 w 542925"/>
                <a:gd name="connsiteY3" fmla="*/ 838200 h 1000125"/>
                <a:gd name="connsiteX4" fmla="*/ 358775 w 542925"/>
                <a:gd name="connsiteY4" fmla="*/ 1000125 h 1000125"/>
                <a:gd name="connsiteX0" fmla="*/ 409575 w 593725"/>
                <a:gd name="connsiteY0" fmla="*/ 987425 h 987425"/>
                <a:gd name="connsiteX1" fmla="*/ 0 w 593725"/>
                <a:gd name="connsiteY1" fmla="*/ 0 h 987425"/>
                <a:gd name="connsiteX2" fmla="*/ 523875 w 593725"/>
                <a:gd name="connsiteY2" fmla="*/ 22225 h 987425"/>
                <a:gd name="connsiteX3" fmla="*/ 593725 w 593725"/>
                <a:gd name="connsiteY3" fmla="*/ 825500 h 987425"/>
                <a:gd name="connsiteX4" fmla="*/ 409575 w 593725"/>
                <a:gd name="connsiteY4" fmla="*/ 987425 h 987425"/>
                <a:gd name="connsiteX0" fmla="*/ 409575 w 593725"/>
                <a:gd name="connsiteY0" fmla="*/ 987425 h 987425"/>
                <a:gd name="connsiteX1" fmla="*/ 0 w 593725"/>
                <a:gd name="connsiteY1" fmla="*/ 0 h 987425"/>
                <a:gd name="connsiteX2" fmla="*/ 523875 w 593725"/>
                <a:gd name="connsiteY2" fmla="*/ 22225 h 987425"/>
                <a:gd name="connsiteX3" fmla="*/ 593725 w 593725"/>
                <a:gd name="connsiteY3" fmla="*/ 825500 h 987425"/>
                <a:gd name="connsiteX4" fmla="*/ 409575 w 593725"/>
                <a:gd name="connsiteY4" fmla="*/ 987425 h 987425"/>
                <a:gd name="connsiteX0" fmla="*/ 390525 w 593725"/>
                <a:gd name="connsiteY0" fmla="*/ 841375 h 841375"/>
                <a:gd name="connsiteX1" fmla="*/ 0 w 593725"/>
                <a:gd name="connsiteY1" fmla="*/ 0 h 841375"/>
                <a:gd name="connsiteX2" fmla="*/ 523875 w 593725"/>
                <a:gd name="connsiteY2" fmla="*/ 22225 h 841375"/>
                <a:gd name="connsiteX3" fmla="*/ 593725 w 593725"/>
                <a:gd name="connsiteY3" fmla="*/ 825500 h 841375"/>
                <a:gd name="connsiteX4" fmla="*/ 390525 w 593725"/>
                <a:gd name="connsiteY4" fmla="*/ 841375 h 841375"/>
                <a:gd name="connsiteX0" fmla="*/ 390525 w 571500"/>
                <a:gd name="connsiteY0" fmla="*/ 841375 h 841375"/>
                <a:gd name="connsiteX1" fmla="*/ 0 w 571500"/>
                <a:gd name="connsiteY1" fmla="*/ 0 h 841375"/>
                <a:gd name="connsiteX2" fmla="*/ 523875 w 571500"/>
                <a:gd name="connsiteY2" fmla="*/ 22225 h 841375"/>
                <a:gd name="connsiteX3" fmla="*/ 571500 w 571500"/>
                <a:gd name="connsiteY3" fmla="*/ 723900 h 841375"/>
                <a:gd name="connsiteX4" fmla="*/ 390525 w 571500"/>
                <a:gd name="connsiteY4" fmla="*/ 841375 h 841375"/>
                <a:gd name="connsiteX0" fmla="*/ 390525 w 609600"/>
                <a:gd name="connsiteY0" fmla="*/ 841375 h 904875"/>
                <a:gd name="connsiteX1" fmla="*/ 0 w 609600"/>
                <a:gd name="connsiteY1" fmla="*/ 0 h 904875"/>
                <a:gd name="connsiteX2" fmla="*/ 523875 w 609600"/>
                <a:gd name="connsiteY2" fmla="*/ 22225 h 904875"/>
                <a:gd name="connsiteX3" fmla="*/ 609600 w 609600"/>
                <a:gd name="connsiteY3" fmla="*/ 904875 h 904875"/>
                <a:gd name="connsiteX4" fmla="*/ 390525 w 609600"/>
                <a:gd name="connsiteY4" fmla="*/ 841375 h 904875"/>
                <a:gd name="connsiteX0" fmla="*/ 400050 w 609600"/>
                <a:gd name="connsiteY0" fmla="*/ 771525 h 904875"/>
                <a:gd name="connsiteX1" fmla="*/ 0 w 609600"/>
                <a:gd name="connsiteY1" fmla="*/ 0 h 904875"/>
                <a:gd name="connsiteX2" fmla="*/ 523875 w 609600"/>
                <a:gd name="connsiteY2" fmla="*/ 22225 h 904875"/>
                <a:gd name="connsiteX3" fmla="*/ 609600 w 609600"/>
                <a:gd name="connsiteY3" fmla="*/ 904875 h 904875"/>
                <a:gd name="connsiteX4" fmla="*/ 400050 w 609600"/>
                <a:gd name="connsiteY4" fmla="*/ 771525 h 904875"/>
                <a:gd name="connsiteX0" fmla="*/ 400050 w 609600"/>
                <a:gd name="connsiteY0" fmla="*/ 819150 h 904875"/>
                <a:gd name="connsiteX1" fmla="*/ 0 w 609600"/>
                <a:gd name="connsiteY1" fmla="*/ 0 h 904875"/>
                <a:gd name="connsiteX2" fmla="*/ 523875 w 609600"/>
                <a:gd name="connsiteY2" fmla="*/ 22225 h 904875"/>
                <a:gd name="connsiteX3" fmla="*/ 609600 w 609600"/>
                <a:gd name="connsiteY3" fmla="*/ 904875 h 904875"/>
                <a:gd name="connsiteX4" fmla="*/ 400050 w 609600"/>
                <a:gd name="connsiteY4" fmla="*/ 819150 h 904875"/>
                <a:gd name="connsiteX0" fmla="*/ 400050 w 619125"/>
                <a:gd name="connsiteY0" fmla="*/ 819150 h 901700"/>
                <a:gd name="connsiteX1" fmla="*/ 0 w 619125"/>
                <a:gd name="connsiteY1" fmla="*/ 0 h 901700"/>
                <a:gd name="connsiteX2" fmla="*/ 523875 w 619125"/>
                <a:gd name="connsiteY2" fmla="*/ 22225 h 901700"/>
                <a:gd name="connsiteX3" fmla="*/ 619125 w 619125"/>
                <a:gd name="connsiteY3" fmla="*/ 901700 h 901700"/>
                <a:gd name="connsiteX4" fmla="*/ 400050 w 619125"/>
                <a:gd name="connsiteY4" fmla="*/ 819150 h 901700"/>
                <a:gd name="connsiteX0" fmla="*/ 400050 w 620538"/>
                <a:gd name="connsiteY0" fmla="*/ 819150 h 901700"/>
                <a:gd name="connsiteX1" fmla="*/ 0 w 620538"/>
                <a:gd name="connsiteY1" fmla="*/ 0 h 901700"/>
                <a:gd name="connsiteX2" fmla="*/ 523875 w 620538"/>
                <a:gd name="connsiteY2" fmla="*/ 22225 h 901700"/>
                <a:gd name="connsiteX3" fmla="*/ 619125 w 620538"/>
                <a:gd name="connsiteY3" fmla="*/ 901700 h 901700"/>
                <a:gd name="connsiteX4" fmla="*/ 400050 w 620538"/>
                <a:gd name="connsiteY4" fmla="*/ 819150 h 901700"/>
                <a:gd name="connsiteX0" fmla="*/ 400050 w 614300"/>
                <a:gd name="connsiteY0" fmla="*/ 819150 h 838200"/>
                <a:gd name="connsiteX1" fmla="*/ 0 w 614300"/>
                <a:gd name="connsiteY1" fmla="*/ 0 h 838200"/>
                <a:gd name="connsiteX2" fmla="*/ 523875 w 614300"/>
                <a:gd name="connsiteY2" fmla="*/ 22225 h 838200"/>
                <a:gd name="connsiteX3" fmla="*/ 612775 w 614300"/>
                <a:gd name="connsiteY3" fmla="*/ 838200 h 838200"/>
                <a:gd name="connsiteX4" fmla="*/ 400050 w 614300"/>
                <a:gd name="connsiteY4" fmla="*/ 819150 h 838200"/>
                <a:gd name="connsiteX0" fmla="*/ 400050 w 614300"/>
                <a:gd name="connsiteY0" fmla="*/ 819150 h 854778"/>
                <a:gd name="connsiteX1" fmla="*/ 0 w 614300"/>
                <a:gd name="connsiteY1" fmla="*/ 0 h 854778"/>
                <a:gd name="connsiteX2" fmla="*/ 523875 w 614300"/>
                <a:gd name="connsiteY2" fmla="*/ 22225 h 854778"/>
                <a:gd name="connsiteX3" fmla="*/ 612775 w 614300"/>
                <a:gd name="connsiteY3" fmla="*/ 838200 h 854778"/>
                <a:gd name="connsiteX4" fmla="*/ 542924 w 614300"/>
                <a:gd name="connsiteY4" fmla="*/ 854075 h 854778"/>
                <a:gd name="connsiteX5" fmla="*/ 400050 w 614300"/>
                <a:gd name="connsiteY5" fmla="*/ 819150 h 854778"/>
                <a:gd name="connsiteX0" fmla="*/ 400050 w 575867"/>
                <a:gd name="connsiteY0" fmla="*/ 819150 h 854075"/>
                <a:gd name="connsiteX1" fmla="*/ 0 w 575867"/>
                <a:gd name="connsiteY1" fmla="*/ 0 h 854075"/>
                <a:gd name="connsiteX2" fmla="*/ 523875 w 575867"/>
                <a:gd name="connsiteY2" fmla="*/ 22225 h 854075"/>
                <a:gd name="connsiteX3" fmla="*/ 542924 w 575867"/>
                <a:gd name="connsiteY3" fmla="*/ 854075 h 854075"/>
                <a:gd name="connsiteX4" fmla="*/ 400050 w 575867"/>
                <a:gd name="connsiteY4" fmla="*/ 819150 h 854075"/>
                <a:gd name="connsiteX0" fmla="*/ 400050 w 604623"/>
                <a:gd name="connsiteY0" fmla="*/ 819150 h 856055"/>
                <a:gd name="connsiteX1" fmla="*/ 0 w 604623"/>
                <a:gd name="connsiteY1" fmla="*/ 0 h 856055"/>
                <a:gd name="connsiteX2" fmla="*/ 523875 w 604623"/>
                <a:gd name="connsiteY2" fmla="*/ 22225 h 856055"/>
                <a:gd name="connsiteX3" fmla="*/ 542924 w 604623"/>
                <a:gd name="connsiteY3" fmla="*/ 854075 h 856055"/>
                <a:gd name="connsiteX4" fmla="*/ 400050 w 604623"/>
                <a:gd name="connsiteY4" fmla="*/ 819150 h 856055"/>
                <a:gd name="connsiteX0" fmla="*/ 400050 w 614402"/>
                <a:gd name="connsiteY0" fmla="*/ 819150 h 840222"/>
                <a:gd name="connsiteX1" fmla="*/ 0 w 614402"/>
                <a:gd name="connsiteY1" fmla="*/ 0 h 840222"/>
                <a:gd name="connsiteX2" fmla="*/ 523875 w 614402"/>
                <a:gd name="connsiteY2" fmla="*/ 22225 h 840222"/>
                <a:gd name="connsiteX3" fmla="*/ 558799 w 614402"/>
                <a:gd name="connsiteY3" fmla="*/ 838200 h 840222"/>
                <a:gd name="connsiteX4" fmla="*/ 400050 w 614402"/>
                <a:gd name="connsiteY4" fmla="*/ 819150 h 840222"/>
                <a:gd name="connsiteX0" fmla="*/ 301498 w 515850"/>
                <a:gd name="connsiteY0" fmla="*/ 796925 h 817997"/>
                <a:gd name="connsiteX1" fmla="*/ 0 w 515850"/>
                <a:gd name="connsiteY1" fmla="*/ 6148 h 817997"/>
                <a:gd name="connsiteX2" fmla="*/ 425323 w 515850"/>
                <a:gd name="connsiteY2" fmla="*/ 0 h 817997"/>
                <a:gd name="connsiteX3" fmla="*/ 460247 w 515850"/>
                <a:gd name="connsiteY3" fmla="*/ 815975 h 817997"/>
                <a:gd name="connsiteX4" fmla="*/ 301498 w 515850"/>
                <a:gd name="connsiteY4" fmla="*/ 796925 h 817997"/>
                <a:gd name="connsiteX0" fmla="*/ 301498 w 515850"/>
                <a:gd name="connsiteY0" fmla="*/ 816850 h 837922"/>
                <a:gd name="connsiteX1" fmla="*/ 0 w 515850"/>
                <a:gd name="connsiteY1" fmla="*/ 26073 h 837922"/>
                <a:gd name="connsiteX2" fmla="*/ 425323 w 515850"/>
                <a:gd name="connsiteY2" fmla="*/ 19925 h 837922"/>
                <a:gd name="connsiteX3" fmla="*/ 460247 w 515850"/>
                <a:gd name="connsiteY3" fmla="*/ 835900 h 837922"/>
                <a:gd name="connsiteX4" fmla="*/ 301498 w 515850"/>
                <a:gd name="connsiteY4" fmla="*/ 816850 h 837922"/>
                <a:gd name="connsiteX0" fmla="*/ 301498 w 515850"/>
                <a:gd name="connsiteY0" fmla="*/ 816850 h 837922"/>
                <a:gd name="connsiteX1" fmla="*/ 0 w 515850"/>
                <a:gd name="connsiteY1" fmla="*/ 26073 h 837922"/>
                <a:gd name="connsiteX2" fmla="*/ 425323 w 515850"/>
                <a:gd name="connsiteY2" fmla="*/ 19925 h 837922"/>
                <a:gd name="connsiteX3" fmla="*/ 460247 w 515850"/>
                <a:gd name="connsiteY3" fmla="*/ 835900 h 837922"/>
                <a:gd name="connsiteX4" fmla="*/ 301498 w 515850"/>
                <a:gd name="connsiteY4" fmla="*/ 816850 h 837922"/>
                <a:gd name="connsiteX0" fmla="*/ 236616 w 450968"/>
                <a:gd name="connsiteY0" fmla="*/ 827579 h 848651"/>
                <a:gd name="connsiteX1" fmla="*/ 0 w 450968"/>
                <a:gd name="connsiteY1" fmla="*/ 22543 h 848651"/>
                <a:gd name="connsiteX2" fmla="*/ 360441 w 450968"/>
                <a:gd name="connsiteY2" fmla="*/ 30654 h 848651"/>
                <a:gd name="connsiteX3" fmla="*/ 395365 w 450968"/>
                <a:gd name="connsiteY3" fmla="*/ 846629 h 848651"/>
                <a:gd name="connsiteX4" fmla="*/ 236616 w 450968"/>
                <a:gd name="connsiteY4" fmla="*/ 827579 h 848651"/>
                <a:gd name="connsiteX0" fmla="*/ 244535 w 458887"/>
                <a:gd name="connsiteY0" fmla="*/ 827579 h 848651"/>
                <a:gd name="connsiteX1" fmla="*/ 7919 w 458887"/>
                <a:gd name="connsiteY1" fmla="*/ 22543 h 848651"/>
                <a:gd name="connsiteX2" fmla="*/ 368360 w 458887"/>
                <a:gd name="connsiteY2" fmla="*/ 30654 h 848651"/>
                <a:gd name="connsiteX3" fmla="*/ 403284 w 458887"/>
                <a:gd name="connsiteY3" fmla="*/ 846629 h 848651"/>
                <a:gd name="connsiteX4" fmla="*/ 244535 w 458887"/>
                <a:gd name="connsiteY4" fmla="*/ 827579 h 848651"/>
                <a:gd name="connsiteX0" fmla="*/ 242260 w 456612"/>
                <a:gd name="connsiteY0" fmla="*/ 804526 h 825598"/>
                <a:gd name="connsiteX1" fmla="*/ 7989 w 456612"/>
                <a:gd name="connsiteY1" fmla="*/ 33013 h 825598"/>
                <a:gd name="connsiteX2" fmla="*/ 366085 w 456612"/>
                <a:gd name="connsiteY2" fmla="*/ 7601 h 825598"/>
                <a:gd name="connsiteX3" fmla="*/ 401009 w 456612"/>
                <a:gd name="connsiteY3" fmla="*/ 823576 h 825598"/>
                <a:gd name="connsiteX4" fmla="*/ 242260 w 456612"/>
                <a:gd name="connsiteY4" fmla="*/ 804526 h 825598"/>
                <a:gd name="connsiteX0" fmla="*/ 242260 w 456612"/>
                <a:gd name="connsiteY0" fmla="*/ 796925 h 817997"/>
                <a:gd name="connsiteX1" fmla="*/ 7989 w 456612"/>
                <a:gd name="connsiteY1" fmla="*/ 25412 h 817997"/>
                <a:gd name="connsiteX2" fmla="*/ 366085 w 456612"/>
                <a:gd name="connsiteY2" fmla="*/ 0 h 817997"/>
                <a:gd name="connsiteX3" fmla="*/ 401009 w 456612"/>
                <a:gd name="connsiteY3" fmla="*/ 815975 h 817997"/>
                <a:gd name="connsiteX4" fmla="*/ 242260 w 456612"/>
                <a:gd name="connsiteY4" fmla="*/ 796925 h 817997"/>
                <a:gd name="connsiteX0" fmla="*/ 242260 w 445625"/>
                <a:gd name="connsiteY0" fmla="*/ 782658 h 803838"/>
                <a:gd name="connsiteX1" fmla="*/ 7989 w 445625"/>
                <a:gd name="connsiteY1" fmla="*/ 11145 h 803838"/>
                <a:gd name="connsiteX2" fmla="*/ 329469 w 445625"/>
                <a:gd name="connsiteY2" fmla="*/ 23922 h 803838"/>
                <a:gd name="connsiteX3" fmla="*/ 401009 w 445625"/>
                <a:gd name="connsiteY3" fmla="*/ 801708 h 803838"/>
                <a:gd name="connsiteX4" fmla="*/ 242260 w 445625"/>
                <a:gd name="connsiteY4" fmla="*/ 782658 h 803838"/>
                <a:gd name="connsiteX0" fmla="*/ 242260 w 462357"/>
                <a:gd name="connsiteY0" fmla="*/ 782658 h 803728"/>
                <a:gd name="connsiteX1" fmla="*/ 7989 w 462357"/>
                <a:gd name="connsiteY1" fmla="*/ 11145 h 803728"/>
                <a:gd name="connsiteX2" fmla="*/ 329469 w 462357"/>
                <a:gd name="connsiteY2" fmla="*/ 23922 h 803728"/>
                <a:gd name="connsiteX3" fmla="*/ 401009 w 462357"/>
                <a:gd name="connsiteY3" fmla="*/ 801708 h 803728"/>
                <a:gd name="connsiteX4" fmla="*/ 242260 w 462357"/>
                <a:gd name="connsiteY4" fmla="*/ 782658 h 803728"/>
                <a:gd name="connsiteX0" fmla="*/ 260202 w 480299"/>
                <a:gd name="connsiteY0" fmla="*/ 803421 h 824491"/>
                <a:gd name="connsiteX1" fmla="*/ 7479 w 480299"/>
                <a:gd name="connsiteY1" fmla="*/ 8282 h 824491"/>
                <a:gd name="connsiteX2" fmla="*/ 347411 w 480299"/>
                <a:gd name="connsiteY2" fmla="*/ 44685 h 824491"/>
                <a:gd name="connsiteX3" fmla="*/ 418951 w 480299"/>
                <a:gd name="connsiteY3" fmla="*/ 822471 h 824491"/>
                <a:gd name="connsiteX4" fmla="*/ 260202 w 480299"/>
                <a:gd name="connsiteY4" fmla="*/ 803421 h 824491"/>
                <a:gd name="connsiteX0" fmla="*/ 260202 w 480299"/>
                <a:gd name="connsiteY0" fmla="*/ 803421 h 824491"/>
                <a:gd name="connsiteX1" fmla="*/ 7479 w 480299"/>
                <a:gd name="connsiteY1" fmla="*/ 8282 h 824491"/>
                <a:gd name="connsiteX2" fmla="*/ 347411 w 480299"/>
                <a:gd name="connsiteY2" fmla="*/ 44685 h 824491"/>
                <a:gd name="connsiteX3" fmla="*/ 418951 w 480299"/>
                <a:gd name="connsiteY3" fmla="*/ 822471 h 824491"/>
                <a:gd name="connsiteX4" fmla="*/ 260202 w 480299"/>
                <a:gd name="connsiteY4" fmla="*/ 803421 h 824491"/>
                <a:gd name="connsiteX0" fmla="*/ 260202 w 485963"/>
                <a:gd name="connsiteY0" fmla="*/ 824245 h 845226"/>
                <a:gd name="connsiteX1" fmla="*/ 7479 w 485963"/>
                <a:gd name="connsiteY1" fmla="*/ 29106 h 845226"/>
                <a:gd name="connsiteX2" fmla="*/ 347411 w 485963"/>
                <a:gd name="connsiteY2" fmla="*/ 65509 h 845226"/>
                <a:gd name="connsiteX3" fmla="*/ 418951 w 485963"/>
                <a:gd name="connsiteY3" fmla="*/ 843295 h 845226"/>
                <a:gd name="connsiteX4" fmla="*/ 260202 w 485963"/>
                <a:gd name="connsiteY4" fmla="*/ 824245 h 845226"/>
                <a:gd name="connsiteX0" fmla="*/ 259672 w 485433"/>
                <a:gd name="connsiteY0" fmla="*/ 824245 h 845226"/>
                <a:gd name="connsiteX1" fmla="*/ 6949 w 485433"/>
                <a:gd name="connsiteY1" fmla="*/ 29106 h 845226"/>
                <a:gd name="connsiteX2" fmla="*/ 346881 w 485433"/>
                <a:gd name="connsiteY2" fmla="*/ 65509 h 845226"/>
                <a:gd name="connsiteX3" fmla="*/ 418421 w 485433"/>
                <a:gd name="connsiteY3" fmla="*/ 843295 h 845226"/>
                <a:gd name="connsiteX4" fmla="*/ 259672 w 485433"/>
                <a:gd name="connsiteY4" fmla="*/ 824245 h 845226"/>
                <a:gd name="connsiteX0" fmla="*/ 303265 w 503650"/>
                <a:gd name="connsiteY0" fmla="*/ 820427 h 841566"/>
                <a:gd name="connsiteX1" fmla="*/ 6009 w 503650"/>
                <a:gd name="connsiteY1" fmla="*/ 71368 h 841566"/>
                <a:gd name="connsiteX2" fmla="*/ 390474 w 503650"/>
                <a:gd name="connsiteY2" fmla="*/ 61691 h 841566"/>
                <a:gd name="connsiteX3" fmla="*/ 462014 w 503650"/>
                <a:gd name="connsiteY3" fmla="*/ 839477 h 841566"/>
                <a:gd name="connsiteX4" fmla="*/ 303265 w 503650"/>
                <a:gd name="connsiteY4" fmla="*/ 820427 h 841566"/>
                <a:gd name="connsiteX0" fmla="*/ 297256 w 497641"/>
                <a:gd name="connsiteY0" fmla="*/ 820427 h 841566"/>
                <a:gd name="connsiteX1" fmla="*/ 0 w 497641"/>
                <a:gd name="connsiteY1" fmla="*/ 71368 h 841566"/>
                <a:gd name="connsiteX2" fmla="*/ 384465 w 497641"/>
                <a:gd name="connsiteY2" fmla="*/ 61691 h 841566"/>
                <a:gd name="connsiteX3" fmla="*/ 456005 w 497641"/>
                <a:gd name="connsiteY3" fmla="*/ 839477 h 841566"/>
                <a:gd name="connsiteX4" fmla="*/ 297256 w 497641"/>
                <a:gd name="connsiteY4" fmla="*/ 820427 h 841566"/>
                <a:gd name="connsiteX0" fmla="*/ 297256 w 497641"/>
                <a:gd name="connsiteY0" fmla="*/ 838683 h 859822"/>
                <a:gd name="connsiteX1" fmla="*/ 0 w 497641"/>
                <a:gd name="connsiteY1" fmla="*/ 89624 h 859822"/>
                <a:gd name="connsiteX2" fmla="*/ 384465 w 497641"/>
                <a:gd name="connsiteY2" fmla="*/ 79947 h 859822"/>
                <a:gd name="connsiteX3" fmla="*/ 456005 w 497641"/>
                <a:gd name="connsiteY3" fmla="*/ 857733 h 859822"/>
                <a:gd name="connsiteX4" fmla="*/ 297256 w 497641"/>
                <a:gd name="connsiteY4" fmla="*/ 838683 h 859822"/>
                <a:gd name="connsiteX0" fmla="*/ 297256 w 511722"/>
                <a:gd name="connsiteY0" fmla="*/ 820313 h 841279"/>
                <a:gd name="connsiteX1" fmla="*/ 0 w 511722"/>
                <a:gd name="connsiteY1" fmla="*/ 71254 h 841279"/>
                <a:gd name="connsiteX2" fmla="*/ 384465 w 511722"/>
                <a:gd name="connsiteY2" fmla="*/ 61577 h 841279"/>
                <a:gd name="connsiteX3" fmla="*/ 456005 w 511722"/>
                <a:gd name="connsiteY3" fmla="*/ 839363 h 841279"/>
                <a:gd name="connsiteX4" fmla="*/ 297256 w 511722"/>
                <a:gd name="connsiteY4" fmla="*/ 820313 h 841279"/>
                <a:gd name="connsiteX0" fmla="*/ 297256 w 520312"/>
                <a:gd name="connsiteY0" fmla="*/ 818693 h 839680"/>
                <a:gd name="connsiteX1" fmla="*/ 0 w 520312"/>
                <a:gd name="connsiteY1" fmla="*/ 69634 h 839680"/>
                <a:gd name="connsiteX2" fmla="*/ 384465 w 520312"/>
                <a:gd name="connsiteY2" fmla="*/ 59957 h 839680"/>
                <a:gd name="connsiteX3" fmla="*/ 456005 w 520312"/>
                <a:gd name="connsiteY3" fmla="*/ 837743 h 839680"/>
                <a:gd name="connsiteX4" fmla="*/ 297256 w 520312"/>
                <a:gd name="connsiteY4" fmla="*/ 818693 h 839680"/>
                <a:gd name="connsiteX0" fmla="*/ 275571 w 475256"/>
                <a:gd name="connsiteY0" fmla="*/ 826076 h 847202"/>
                <a:gd name="connsiteX1" fmla="*/ 0 w 475256"/>
                <a:gd name="connsiteY1" fmla="*/ 105265 h 847202"/>
                <a:gd name="connsiteX2" fmla="*/ 362780 w 475256"/>
                <a:gd name="connsiteY2" fmla="*/ 67340 h 847202"/>
                <a:gd name="connsiteX3" fmla="*/ 434320 w 475256"/>
                <a:gd name="connsiteY3" fmla="*/ 845126 h 847202"/>
                <a:gd name="connsiteX4" fmla="*/ 275571 w 475256"/>
                <a:gd name="connsiteY4" fmla="*/ 826076 h 847202"/>
                <a:gd name="connsiteX0" fmla="*/ 279925 w 479610"/>
                <a:gd name="connsiteY0" fmla="*/ 834221 h 855347"/>
                <a:gd name="connsiteX1" fmla="*/ 4354 w 479610"/>
                <a:gd name="connsiteY1" fmla="*/ 113410 h 855347"/>
                <a:gd name="connsiteX2" fmla="*/ 367134 w 479610"/>
                <a:gd name="connsiteY2" fmla="*/ 75485 h 855347"/>
                <a:gd name="connsiteX3" fmla="*/ 438674 w 479610"/>
                <a:gd name="connsiteY3" fmla="*/ 853271 h 855347"/>
                <a:gd name="connsiteX4" fmla="*/ 279925 w 479610"/>
                <a:gd name="connsiteY4" fmla="*/ 834221 h 855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9610" h="855347">
                  <a:moveTo>
                    <a:pt x="279925" y="834221"/>
                  </a:moveTo>
                  <a:cubicBezTo>
                    <a:pt x="222775" y="477563"/>
                    <a:pt x="30702" y="183225"/>
                    <a:pt x="4354" y="113410"/>
                  </a:cubicBezTo>
                  <a:cubicBezTo>
                    <a:pt x="-41954" y="-9295"/>
                    <a:pt x="294747" y="-47825"/>
                    <a:pt x="367134" y="75485"/>
                  </a:cubicBezTo>
                  <a:cubicBezTo>
                    <a:pt x="439521" y="198795"/>
                    <a:pt x="535512" y="898250"/>
                    <a:pt x="438674" y="853271"/>
                  </a:cubicBezTo>
                  <a:lnTo>
                    <a:pt x="279925" y="834221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97" name="Oval 96"/>
            <p:cNvSpPr/>
            <p:nvPr/>
          </p:nvSpPr>
          <p:spPr>
            <a:xfrm>
              <a:off x="2337186" y="2091084"/>
              <a:ext cx="140637" cy="114742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984242" y="5805634"/>
            <a:ext cx="584017" cy="320673"/>
            <a:chOff x="3124201" y="4222752"/>
            <a:chExt cx="584017" cy="320673"/>
          </a:xfrm>
          <a:solidFill>
            <a:schemeClr val="bg1">
              <a:lumMod val="65000"/>
            </a:schemeClr>
          </a:solidFill>
        </p:grpSpPr>
        <p:sp>
          <p:nvSpPr>
            <p:cNvPr id="99" name="Freeform 98"/>
            <p:cNvSpPr/>
            <p:nvPr/>
          </p:nvSpPr>
          <p:spPr>
            <a:xfrm rot="21301974">
              <a:off x="3124201" y="4222752"/>
              <a:ext cx="584017" cy="251680"/>
            </a:xfrm>
            <a:custGeom>
              <a:avLst/>
              <a:gdLst>
                <a:gd name="connsiteX0" fmla="*/ 95250 w 581025"/>
                <a:gd name="connsiteY0" fmla="*/ 0 h 241300"/>
                <a:gd name="connsiteX1" fmla="*/ 0 w 581025"/>
                <a:gd name="connsiteY1" fmla="*/ 215900 h 241300"/>
                <a:gd name="connsiteX2" fmla="*/ 136525 w 581025"/>
                <a:gd name="connsiteY2" fmla="*/ 231775 h 241300"/>
                <a:gd name="connsiteX3" fmla="*/ 158750 w 581025"/>
                <a:gd name="connsiteY3" fmla="*/ 193675 h 241300"/>
                <a:gd name="connsiteX4" fmla="*/ 581025 w 581025"/>
                <a:gd name="connsiteY4" fmla="*/ 241300 h 241300"/>
                <a:gd name="connsiteX5" fmla="*/ 447675 w 581025"/>
                <a:gd name="connsiteY5" fmla="*/ 142875 h 241300"/>
                <a:gd name="connsiteX6" fmla="*/ 215900 w 581025"/>
                <a:gd name="connsiteY6" fmla="*/ 88900 h 241300"/>
                <a:gd name="connsiteX7" fmla="*/ 193675 w 581025"/>
                <a:gd name="connsiteY7" fmla="*/ 3175 h 241300"/>
                <a:gd name="connsiteX8" fmla="*/ 95250 w 581025"/>
                <a:gd name="connsiteY8" fmla="*/ 0 h 241300"/>
                <a:gd name="connsiteX0" fmla="*/ 79375 w 581025"/>
                <a:gd name="connsiteY0" fmla="*/ 3175 h 238125"/>
                <a:gd name="connsiteX1" fmla="*/ 0 w 581025"/>
                <a:gd name="connsiteY1" fmla="*/ 212725 h 238125"/>
                <a:gd name="connsiteX2" fmla="*/ 136525 w 581025"/>
                <a:gd name="connsiteY2" fmla="*/ 228600 h 238125"/>
                <a:gd name="connsiteX3" fmla="*/ 158750 w 581025"/>
                <a:gd name="connsiteY3" fmla="*/ 190500 h 238125"/>
                <a:gd name="connsiteX4" fmla="*/ 581025 w 581025"/>
                <a:gd name="connsiteY4" fmla="*/ 238125 h 238125"/>
                <a:gd name="connsiteX5" fmla="*/ 447675 w 581025"/>
                <a:gd name="connsiteY5" fmla="*/ 139700 h 238125"/>
                <a:gd name="connsiteX6" fmla="*/ 215900 w 581025"/>
                <a:gd name="connsiteY6" fmla="*/ 85725 h 238125"/>
                <a:gd name="connsiteX7" fmla="*/ 193675 w 581025"/>
                <a:gd name="connsiteY7" fmla="*/ 0 h 238125"/>
                <a:gd name="connsiteX8" fmla="*/ 79375 w 581025"/>
                <a:gd name="connsiteY8" fmla="*/ 3175 h 238125"/>
                <a:gd name="connsiteX0" fmla="*/ 79375 w 581025"/>
                <a:gd name="connsiteY0" fmla="*/ 3175 h 251870"/>
                <a:gd name="connsiteX1" fmla="*/ 0 w 581025"/>
                <a:gd name="connsiteY1" fmla="*/ 212725 h 251870"/>
                <a:gd name="connsiteX2" fmla="*/ 136525 w 581025"/>
                <a:gd name="connsiteY2" fmla="*/ 228600 h 251870"/>
                <a:gd name="connsiteX3" fmla="*/ 158750 w 581025"/>
                <a:gd name="connsiteY3" fmla="*/ 190500 h 251870"/>
                <a:gd name="connsiteX4" fmla="*/ 581025 w 581025"/>
                <a:gd name="connsiteY4" fmla="*/ 238125 h 251870"/>
                <a:gd name="connsiteX5" fmla="*/ 447675 w 581025"/>
                <a:gd name="connsiteY5" fmla="*/ 139700 h 251870"/>
                <a:gd name="connsiteX6" fmla="*/ 215900 w 581025"/>
                <a:gd name="connsiteY6" fmla="*/ 85725 h 251870"/>
                <a:gd name="connsiteX7" fmla="*/ 193675 w 581025"/>
                <a:gd name="connsiteY7" fmla="*/ 0 h 251870"/>
                <a:gd name="connsiteX8" fmla="*/ 79375 w 581025"/>
                <a:gd name="connsiteY8" fmla="*/ 3175 h 251870"/>
                <a:gd name="connsiteX0" fmla="*/ 79375 w 581025"/>
                <a:gd name="connsiteY0" fmla="*/ 3175 h 254855"/>
                <a:gd name="connsiteX1" fmla="*/ 0 w 581025"/>
                <a:gd name="connsiteY1" fmla="*/ 212725 h 254855"/>
                <a:gd name="connsiteX2" fmla="*/ 136525 w 581025"/>
                <a:gd name="connsiteY2" fmla="*/ 228600 h 254855"/>
                <a:gd name="connsiteX3" fmla="*/ 158750 w 581025"/>
                <a:gd name="connsiteY3" fmla="*/ 190500 h 254855"/>
                <a:gd name="connsiteX4" fmla="*/ 581025 w 581025"/>
                <a:gd name="connsiteY4" fmla="*/ 238125 h 254855"/>
                <a:gd name="connsiteX5" fmla="*/ 447675 w 581025"/>
                <a:gd name="connsiteY5" fmla="*/ 139700 h 254855"/>
                <a:gd name="connsiteX6" fmla="*/ 215900 w 581025"/>
                <a:gd name="connsiteY6" fmla="*/ 85725 h 254855"/>
                <a:gd name="connsiteX7" fmla="*/ 193675 w 581025"/>
                <a:gd name="connsiteY7" fmla="*/ 0 h 254855"/>
                <a:gd name="connsiteX8" fmla="*/ 79375 w 581025"/>
                <a:gd name="connsiteY8" fmla="*/ 3175 h 254855"/>
                <a:gd name="connsiteX0" fmla="*/ 79375 w 581025"/>
                <a:gd name="connsiteY0" fmla="*/ 3175 h 254855"/>
                <a:gd name="connsiteX1" fmla="*/ 0 w 581025"/>
                <a:gd name="connsiteY1" fmla="*/ 212725 h 254855"/>
                <a:gd name="connsiteX2" fmla="*/ 133350 w 581025"/>
                <a:gd name="connsiteY2" fmla="*/ 231775 h 254855"/>
                <a:gd name="connsiteX3" fmla="*/ 158750 w 581025"/>
                <a:gd name="connsiteY3" fmla="*/ 190500 h 254855"/>
                <a:gd name="connsiteX4" fmla="*/ 581025 w 581025"/>
                <a:gd name="connsiteY4" fmla="*/ 238125 h 254855"/>
                <a:gd name="connsiteX5" fmla="*/ 447675 w 581025"/>
                <a:gd name="connsiteY5" fmla="*/ 139700 h 254855"/>
                <a:gd name="connsiteX6" fmla="*/ 215900 w 581025"/>
                <a:gd name="connsiteY6" fmla="*/ 85725 h 254855"/>
                <a:gd name="connsiteX7" fmla="*/ 193675 w 581025"/>
                <a:gd name="connsiteY7" fmla="*/ 0 h 254855"/>
                <a:gd name="connsiteX8" fmla="*/ 79375 w 581025"/>
                <a:gd name="connsiteY8" fmla="*/ 3175 h 254855"/>
                <a:gd name="connsiteX0" fmla="*/ 79375 w 581025"/>
                <a:gd name="connsiteY0" fmla="*/ 3175 h 254855"/>
                <a:gd name="connsiteX1" fmla="*/ 0 w 581025"/>
                <a:gd name="connsiteY1" fmla="*/ 212725 h 254855"/>
                <a:gd name="connsiteX2" fmla="*/ 133350 w 581025"/>
                <a:gd name="connsiteY2" fmla="*/ 231775 h 254855"/>
                <a:gd name="connsiteX3" fmla="*/ 158750 w 581025"/>
                <a:gd name="connsiteY3" fmla="*/ 190500 h 254855"/>
                <a:gd name="connsiteX4" fmla="*/ 581025 w 581025"/>
                <a:gd name="connsiteY4" fmla="*/ 238125 h 254855"/>
                <a:gd name="connsiteX5" fmla="*/ 447675 w 581025"/>
                <a:gd name="connsiteY5" fmla="*/ 139700 h 254855"/>
                <a:gd name="connsiteX6" fmla="*/ 215900 w 581025"/>
                <a:gd name="connsiteY6" fmla="*/ 85725 h 254855"/>
                <a:gd name="connsiteX7" fmla="*/ 193675 w 581025"/>
                <a:gd name="connsiteY7" fmla="*/ 0 h 254855"/>
                <a:gd name="connsiteX8" fmla="*/ 79375 w 581025"/>
                <a:gd name="connsiteY8" fmla="*/ 3175 h 254855"/>
                <a:gd name="connsiteX0" fmla="*/ 79375 w 581239"/>
                <a:gd name="connsiteY0" fmla="*/ 3175 h 254855"/>
                <a:gd name="connsiteX1" fmla="*/ 0 w 581239"/>
                <a:gd name="connsiteY1" fmla="*/ 212725 h 254855"/>
                <a:gd name="connsiteX2" fmla="*/ 133350 w 581239"/>
                <a:gd name="connsiteY2" fmla="*/ 231775 h 254855"/>
                <a:gd name="connsiteX3" fmla="*/ 158750 w 581239"/>
                <a:gd name="connsiteY3" fmla="*/ 190500 h 254855"/>
                <a:gd name="connsiteX4" fmla="*/ 581025 w 581239"/>
                <a:gd name="connsiteY4" fmla="*/ 238125 h 254855"/>
                <a:gd name="connsiteX5" fmla="*/ 215900 w 581239"/>
                <a:gd name="connsiteY5" fmla="*/ 85725 h 254855"/>
                <a:gd name="connsiteX6" fmla="*/ 193675 w 581239"/>
                <a:gd name="connsiteY6" fmla="*/ 0 h 254855"/>
                <a:gd name="connsiteX7" fmla="*/ 79375 w 581239"/>
                <a:gd name="connsiteY7" fmla="*/ 3175 h 254855"/>
                <a:gd name="connsiteX0" fmla="*/ 79375 w 581756"/>
                <a:gd name="connsiteY0" fmla="*/ 3175 h 254855"/>
                <a:gd name="connsiteX1" fmla="*/ 0 w 581756"/>
                <a:gd name="connsiteY1" fmla="*/ 212725 h 254855"/>
                <a:gd name="connsiteX2" fmla="*/ 133350 w 581756"/>
                <a:gd name="connsiteY2" fmla="*/ 231775 h 254855"/>
                <a:gd name="connsiteX3" fmla="*/ 158750 w 581756"/>
                <a:gd name="connsiteY3" fmla="*/ 190500 h 254855"/>
                <a:gd name="connsiteX4" fmla="*/ 581025 w 581756"/>
                <a:gd name="connsiteY4" fmla="*/ 238125 h 254855"/>
                <a:gd name="connsiteX5" fmla="*/ 215900 w 581756"/>
                <a:gd name="connsiteY5" fmla="*/ 85725 h 254855"/>
                <a:gd name="connsiteX6" fmla="*/ 193675 w 581756"/>
                <a:gd name="connsiteY6" fmla="*/ 0 h 254855"/>
                <a:gd name="connsiteX7" fmla="*/ 79375 w 581756"/>
                <a:gd name="connsiteY7" fmla="*/ 3175 h 254855"/>
                <a:gd name="connsiteX0" fmla="*/ 79375 w 582420"/>
                <a:gd name="connsiteY0" fmla="*/ 3175 h 254855"/>
                <a:gd name="connsiteX1" fmla="*/ 0 w 582420"/>
                <a:gd name="connsiteY1" fmla="*/ 212725 h 254855"/>
                <a:gd name="connsiteX2" fmla="*/ 133350 w 582420"/>
                <a:gd name="connsiteY2" fmla="*/ 231775 h 254855"/>
                <a:gd name="connsiteX3" fmla="*/ 158750 w 582420"/>
                <a:gd name="connsiteY3" fmla="*/ 190500 h 254855"/>
                <a:gd name="connsiteX4" fmla="*/ 581025 w 582420"/>
                <a:gd name="connsiteY4" fmla="*/ 238125 h 254855"/>
                <a:gd name="connsiteX5" fmla="*/ 215900 w 582420"/>
                <a:gd name="connsiteY5" fmla="*/ 85725 h 254855"/>
                <a:gd name="connsiteX6" fmla="*/ 193675 w 582420"/>
                <a:gd name="connsiteY6" fmla="*/ 0 h 254855"/>
                <a:gd name="connsiteX7" fmla="*/ 79375 w 582420"/>
                <a:gd name="connsiteY7" fmla="*/ 3175 h 254855"/>
                <a:gd name="connsiteX0" fmla="*/ 79375 w 582420"/>
                <a:gd name="connsiteY0" fmla="*/ 0 h 251680"/>
                <a:gd name="connsiteX1" fmla="*/ 0 w 582420"/>
                <a:gd name="connsiteY1" fmla="*/ 209550 h 251680"/>
                <a:gd name="connsiteX2" fmla="*/ 133350 w 582420"/>
                <a:gd name="connsiteY2" fmla="*/ 228600 h 251680"/>
                <a:gd name="connsiteX3" fmla="*/ 158750 w 582420"/>
                <a:gd name="connsiteY3" fmla="*/ 187325 h 251680"/>
                <a:gd name="connsiteX4" fmla="*/ 581025 w 582420"/>
                <a:gd name="connsiteY4" fmla="*/ 234950 h 251680"/>
                <a:gd name="connsiteX5" fmla="*/ 215900 w 582420"/>
                <a:gd name="connsiteY5" fmla="*/ 82550 h 251680"/>
                <a:gd name="connsiteX6" fmla="*/ 219075 w 582420"/>
                <a:gd name="connsiteY6" fmla="*/ 19050 h 251680"/>
                <a:gd name="connsiteX7" fmla="*/ 79375 w 582420"/>
                <a:gd name="connsiteY7" fmla="*/ 0 h 251680"/>
                <a:gd name="connsiteX0" fmla="*/ 79375 w 584017"/>
                <a:gd name="connsiteY0" fmla="*/ 0 h 251680"/>
                <a:gd name="connsiteX1" fmla="*/ 0 w 584017"/>
                <a:gd name="connsiteY1" fmla="*/ 209550 h 251680"/>
                <a:gd name="connsiteX2" fmla="*/ 133350 w 584017"/>
                <a:gd name="connsiteY2" fmla="*/ 228600 h 251680"/>
                <a:gd name="connsiteX3" fmla="*/ 158750 w 584017"/>
                <a:gd name="connsiteY3" fmla="*/ 187325 h 251680"/>
                <a:gd name="connsiteX4" fmla="*/ 581025 w 584017"/>
                <a:gd name="connsiteY4" fmla="*/ 234950 h 251680"/>
                <a:gd name="connsiteX5" fmla="*/ 215900 w 584017"/>
                <a:gd name="connsiteY5" fmla="*/ 82550 h 251680"/>
                <a:gd name="connsiteX6" fmla="*/ 219075 w 584017"/>
                <a:gd name="connsiteY6" fmla="*/ 19050 h 251680"/>
                <a:gd name="connsiteX7" fmla="*/ 79375 w 584017"/>
                <a:gd name="connsiteY7" fmla="*/ 0 h 25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4017" h="251680">
                  <a:moveTo>
                    <a:pt x="79375" y="0"/>
                  </a:moveTo>
                  <a:lnTo>
                    <a:pt x="0" y="209550"/>
                  </a:lnTo>
                  <a:lnTo>
                    <a:pt x="133350" y="228600"/>
                  </a:lnTo>
                  <a:lnTo>
                    <a:pt x="158750" y="187325"/>
                  </a:lnTo>
                  <a:cubicBezTo>
                    <a:pt x="223308" y="225425"/>
                    <a:pt x="275167" y="279400"/>
                    <a:pt x="581025" y="234950"/>
                  </a:cubicBezTo>
                  <a:cubicBezTo>
                    <a:pt x="596900" y="195263"/>
                    <a:pt x="559858" y="141287"/>
                    <a:pt x="215900" y="82550"/>
                  </a:cubicBezTo>
                  <a:lnTo>
                    <a:pt x="219075" y="19050"/>
                  </a:lnTo>
                  <a:lnTo>
                    <a:pt x="79375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3235325" y="4470520"/>
              <a:ext cx="241300" cy="72905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101" name="Group 100"/>
          <p:cNvGrpSpPr/>
          <p:nvPr/>
        </p:nvGrpSpPr>
        <p:grpSpPr>
          <a:xfrm rot="1906401">
            <a:off x="5110526" y="4516962"/>
            <a:ext cx="603250" cy="1573240"/>
            <a:chOff x="3079593" y="2688008"/>
            <a:chExt cx="603250" cy="1573240"/>
          </a:xfrm>
        </p:grpSpPr>
        <p:sp>
          <p:nvSpPr>
            <p:cNvPr id="102" name="Freeform 101"/>
            <p:cNvSpPr/>
            <p:nvPr/>
          </p:nvSpPr>
          <p:spPr>
            <a:xfrm rot="20760743">
              <a:off x="3079593" y="3501039"/>
              <a:ext cx="603250" cy="760209"/>
            </a:xfrm>
            <a:custGeom>
              <a:avLst/>
              <a:gdLst>
                <a:gd name="connsiteX0" fmla="*/ 0 w 590550"/>
                <a:gd name="connsiteY0" fmla="*/ 660400 h 711200"/>
                <a:gd name="connsiteX1" fmla="*/ 368300 w 590550"/>
                <a:gd name="connsiteY1" fmla="*/ 107950 h 711200"/>
                <a:gd name="connsiteX2" fmla="*/ 590550 w 590550"/>
                <a:gd name="connsiteY2" fmla="*/ 0 h 711200"/>
                <a:gd name="connsiteX3" fmla="*/ 120650 w 590550"/>
                <a:gd name="connsiteY3" fmla="*/ 711200 h 711200"/>
                <a:gd name="connsiteX4" fmla="*/ 0 w 590550"/>
                <a:gd name="connsiteY4" fmla="*/ 660400 h 711200"/>
                <a:gd name="connsiteX0" fmla="*/ 0 w 590550"/>
                <a:gd name="connsiteY0" fmla="*/ 660400 h 711200"/>
                <a:gd name="connsiteX1" fmla="*/ 368300 w 590550"/>
                <a:gd name="connsiteY1" fmla="*/ 107950 h 711200"/>
                <a:gd name="connsiteX2" fmla="*/ 590550 w 590550"/>
                <a:gd name="connsiteY2" fmla="*/ 0 h 711200"/>
                <a:gd name="connsiteX3" fmla="*/ 120650 w 590550"/>
                <a:gd name="connsiteY3" fmla="*/ 711200 h 711200"/>
                <a:gd name="connsiteX4" fmla="*/ 0 w 590550"/>
                <a:gd name="connsiteY4" fmla="*/ 660400 h 711200"/>
                <a:gd name="connsiteX0" fmla="*/ 0 w 603250"/>
                <a:gd name="connsiteY0" fmla="*/ 657225 h 711200"/>
                <a:gd name="connsiteX1" fmla="*/ 381000 w 603250"/>
                <a:gd name="connsiteY1" fmla="*/ 107950 h 711200"/>
                <a:gd name="connsiteX2" fmla="*/ 603250 w 603250"/>
                <a:gd name="connsiteY2" fmla="*/ 0 h 711200"/>
                <a:gd name="connsiteX3" fmla="*/ 133350 w 603250"/>
                <a:gd name="connsiteY3" fmla="*/ 711200 h 711200"/>
                <a:gd name="connsiteX4" fmla="*/ 0 w 603250"/>
                <a:gd name="connsiteY4" fmla="*/ 657225 h 711200"/>
                <a:gd name="connsiteX0" fmla="*/ 0 w 603250"/>
                <a:gd name="connsiteY0" fmla="*/ 657225 h 711200"/>
                <a:gd name="connsiteX1" fmla="*/ 381000 w 603250"/>
                <a:gd name="connsiteY1" fmla="*/ 107950 h 711200"/>
                <a:gd name="connsiteX2" fmla="*/ 603250 w 603250"/>
                <a:gd name="connsiteY2" fmla="*/ 0 h 711200"/>
                <a:gd name="connsiteX3" fmla="*/ 133350 w 603250"/>
                <a:gd name="connsiteY3" fmla="*/ 711200 h 711200"/>
                <a:gd name="connsiteX4" fmla="*/ 0 w 603250"/>
                <a:gd name="connsiteY4" fmla="*/ 657225 h 711200"/>
                <a:gd name="connsiteX0" fmla="*/ 0 w 603250"/>
                <a:gd name="connsiteY0" fmla="*/ 657225 h 717550"/>
                <a:gd name="connsiteX1" fmla="*/ 381000 w 603250"/>
                <a:gd name="connsiteY1" fmla="*/ 107950 h 717550"/>
                <a:gd name="connsiteX2" fmla="*/ 603250 w 603250"/>
                <a:gd name="connsiteY2" fmla="*/ 0 h 717550"/>
                <a:gd name="connsiteX3" fmla="*/ 149225 w 603250"/>
                <a:gd name="connsiteY3" fmla="*/ 717550 h 717550"/>
                <a:gd name="connsiteX4" fmla="*/ 0 w 603250"/>
                <a:gd name="connsiteY4" fmla="*/ 657225 h 717550"/>
                <a:gd name="connsiteX0" fmla="*/ 0 w 603250"/>
                <a:gd name="connsiteY0" fmla="*/ 657225 h 730250"/>
                <a:gd name="connsiteX1" fmla="*/ 381000 w 603250"/>
                <a:gd name="connsiteY1" fmla="*/ 107950 h 730250"/>
                <a:gd name="connsiteX2" fmla="*/ 603250 w 603250"/>
                <a:gd name="connsiteY2" fmla="*/ 0 h 730250"/>
                <a:gd name="connsiteX3" fmla="*/ 200025 w 603250"/>
                <a:gd name="connsiteY3" fmla="*/ 730250 h 730250"/>
                <a:gd name="connsiteX4" fmla="*/ 0 w 603250"/>
                <a:gd name="connsiteY4" fmla="*/ 657225 h 730250"/>
                <a:gd name="connsiteX0" fmla="*/ 0 w 603250"/>
                <a:gd name="connsiteY0" fmla="*/ 657225 h 730250"/>
                <a:gd name="connsiteX1" fmla="*/ 358775 w 603250"/>
                <a:gd name="connsiteY1" fmla="*/ 107950 h 730250"/>
                <a:gd name="connsiteX2" fmla="*/ 603250 w 603250"/>
                <a:gd name="connsiteY2" fmla="*/ 0 h 730250"/>
                <a:gd name="connsiteX3" fmla="*/ 200025 w 603250"/>
                <a:gd name="connsiteY3" fmla="*/ 730250 h 730250"/>
                <a:gd name="connsiteX4" fmla="*/ 0 w 603250"/>
                <a:gd name="connsiteY4" fmla="*/ 657225 h 730250"/>
                <a:gd name="connsiteX0" fmla="*/ 0 w 603250"/>
                <a:gd name="connsiteY0" fmla="*/ 690773 h 763798"/>
                <a:gd name="connsiteX1" fmla="*/ 437567 w 603250"/>
                <a:gd name="connsiteY1" fmla="*/ 0 h 763798"/>
                <a:gd name="connsiteX2" fmla="*/ 603250 w 603250"/>
                <a:gd name="connsiteY2" fmla="*/ 33548 h 763798"/>
                <a:gd name="connsiteX3" fmla="*/ 200025 w 603250"/>
                <a:gd name="connsiteY3" fmla="*/ 763798 h 763798"/>
                <a:gd name="connsiteX4" fmla="*/ 0 w 603250"/>
                <a:gd name="connsiteY4" fmla="*/ 690773 h 763798"/>
                <a:gd name="connsiteX0" fmla="*/ 0 w 603250"/>
                <a:gd name="connsiteY0" fmla="*/ 687184 h 760209"/>
                <a:gd name="connsiteX1" fmla="*/ 410492 w 603250"/>
                <a:gd name="connsiteY1" fmla="*/ 0 h 760209"/>
                <a:gd name="connsiteX2" fmla="*/ 603250 w 603250"/>
                <a:gd name="connsiteY2" fmla="*/ 29959 h 760209"/>
                <a:gd name="connsiteX3" fmla="*/ 200025 w 603250"/>
                <a:gd name="connsiteY3" fmla="*/ 760209 h 760209"/>
                <a:gd name="connsiteX4" fmla="*/ 0 w 603250"/>
                <a:gd name="connsiteY4" fmla="*/ 687184 h 760209"/>
                <a:gd name="connsiteX0" fmla="*/ 0 w 603250"/>
                <a:gd name="connsiteY0" fmla="*/ 687184 h 760209"/>
                <a:gd name="connsiteX1" fmla="*/ 410492 w 603250"/>
                <a:gd name="connsiteY1" fmla="*/ 0 h 760209"/>
                <a:gd name="connsiteX2" fmla="*/ 603250 w 603250"/>
                <a:gd name="connsiteY2" fmla="*/ 29959 h 760209"/>
                <a:gd name="connsiteX3" fmla="*/ 200025 w 603250"/>
                <a:gd name="connsiteY3" fmla="*/ 760209 h 760209"/>
                <a:gd name="connsiteX4" fmla="*/ 0 w 603250"/>
                <a:gd name="connsiteY4" fmla="*/ 687184 h 760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3250" h="760209">
                  <a:moveTo>
                    <a:pt x="0" y="687184"/>
                  </a:moveTo>
                  <a:cubicBezTo>
                    <a:pt x="244475" y="456467"/>
                    <a:pt x="314333" y="199482"/>
                    <a:pt x="410492" y="0"/>
                  </a:cubicBezTo>
                  <a:lnTo>
                    <a:pt x="603250" y="29959"/>
                  </a:lnTo>
                  <a:cubicBezTo>
                    <a:pt x="589492" y="305126"/>
                    <a:pt x="356658" y="523142"/>
                    <a:pt x="200025" y="760209"/>
                  </a:cubicBezTo>
                  <a:lnTo>
                    <a:pt x="0" y="687184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03" name="Oval 102"/>
            <p:cNvSpPr/>
            <p:nvPr/>
          </p:nvSpPr>
          <p:spPr>
            <a:xfrm>
              <a:off x="3510510" y="2688008"/>
              <a:ext cx="140637" cy="114742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89" name="Rectangle 88"/>
          <p:cNvSpPr/>
          <p:nvPr/>
        </p:nvSpPr>
        <p:spPr>
          <a:xfrm rot="4244012">
            <a:off x="4791518" y="4695191"/>
            <a:ext cx="285445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028" name="Picture 4" descr="Afbeeldingsresultaat voor hipster on bik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92172" y="2352643"/>
            <a:ext cx="4605666" cy="485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5" name="Group 84"/>
          <p:cNvGrpSpPr/>
          <p:nvPr/>
        </p:nvGrpSpPr>
        <p:grpSpPr>
          <a:xfrm>
            <a:off x="5967707" y="5019336"/>
            <a:ext cx="1569600" cy="1568450"/>
            <a:chOff x="5967707" y="3990636"/>
            <a:chExt cx="1569600" cy="1568450"/>
          </a:xfrm>
        </p:grpSpPr>
        <p:sp>
          <p:nvSpPr>
            <p:cNvPr id="7" name="Oval 6"/>
            <p:cNvSpPr/>
            <p:nvPr/>
          </p:nvSpPr>
          <p:spPr>
            <a:xfrm>
              <a:off x="6669707" y="4692061"/>
              <a:ext cx="165600" cy="165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0" name="Rectangle 9"/>
            <p:cNvSpPr/>
            <p:nvPr/>
          </p:nvSpPr>
          <p:spPr>
            <a:xfrm rot="6300000">
              <a:off x="7079789" y="4501012"/>
              <a:ext cx="18000" cy="72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1" name="Rectangle 10"/>
            <p:cNvSpPr/>
            <p:nvPr/>
          </p:nvSpPr>
          <p:spPr>
            <a:xfrm rot="6300000">
              <a:off x="6370160" y="4327180"/>
              <a:ext cx="18000" cy="72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2" name="Rectangle 11"/>
            <p:cNvSpPr/>
            <p:nvPr/>
          </p:nvSpPr>
          <p:spPr>
            <a:xfrm rot="11640000">
              <a:off x="6855940" y="4041425"/>
              <a:ext cx="18000" cy="72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3" name="Rectangle 12"/>
            <p:cNvSpPr/>
            <p:nvPr/>
          </p:nvSpPr>
          <p:spPr>
            <a:xfrm rot="11640000">
              <a:off x="6653528" y="4803433"/>
              <a:ext cx="18000" cy="72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4" name="Rectangle 13"/>
            <p:cNvSpPr/>
            <p:nvPr/>
          </p:nvSpPr>
          <p:spPr>
            <a:xfrm rot="20220000">
              <a:off x="6901175" y="4739133"/>
              <a:ext cx="18000" cy="72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5" name="Rectangle 14"/>
            <p:cNvSpPr/>
            <p:nvPr/>
          </p:nvSpPr>
          <p:spPr>
            <a:xfrm rot="20160000">
              <a:off x="6598751" y="4091427"/>
              <a:ext cx="18000" cy="72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6" name="Rectangle 15"/>
            <p:cNvSpPr/>
            <p:nvPr/>
          </p:nvSpPr>
          <p:spPr>
            <a:xfrm rot="3540000">
              <a:off x="7058333" y="4246211"/>
              <a:ext cx="18000" cy="72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7" name="Rectangle 16"/>
            <p:cNvSpPr/>
            <p:nvPr/>
          </p:nvSpPr>
          <p:spPr>
            <a:xfrm rot="3600000">
              <a:off x="6403482" y="4622450"/>
              <a:ext cx="18000" cy="72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" name="Donut 4"/>
            <p:cNvSpPr/>
            <p:nvPr/>
          </p:nvSpPr>
          <p:spPr>
            <a:xfrm>
              <a:off x="5967707" y="3990636"/>
              <a:ext cx="1569600" cy="1568450"/>
            </a:xfrm>
            <a:prstGeom prst="donut">
              <a:avLst>
                <a:gd name="adj" fmla="val 6965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chemeClr val="tx1"/>
                </a:solidFill>
              </a:endParaRPr>
            </a:p>
          </p:txBody>
        </p:sp>
      </p:grpSp>
      <p:sp>
        <p:nvSpPr>
          <p:cNvPr id="1036" name="Rectangle 1035"/>
          <p:cNvSpPr/>
          <p:nvPr/>
        </p:nvSpPr>
        <p:spPr>
          <a:xfrm rot="21240000">
            <a:off x="4973657" y="4732793"/>
            <a:ext cx="1249637" cy="507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3" name="Rectangle 82"/>
          <p:cNvSpPr/>
          <p:nvPr/>
        </p:nvSpPr>
        <p:spPr>
          <a:xfrm rot="18845657">
            <a:off x="5117151" y="5343039"/>
            <a:ext cx="1400689" cy="989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4" name="Rectangle 83"/>
          <p:cNvSpPr/>
          <p:nvPr/>
        </p:nvSpPr>
        <p:spPr>
          <a:xfrm rot="4184012">
            <a:off x="6062788" y="4847653"/>
            <a:ext cx="518676" cy="877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37" name="Freeform 1036"/>
          <p:cNvSpPr/>
          <p:nvPr/>
        </p:nvSpPr>
        <p:spPr>
          <a:xfrm rot="21400786">
            <a:off x="6386911" y="5108981"/>
            <a:ext cx="376237" cy="717971"/>
          </a:xfrm>
          <a:custGeom>
            <a:avLst/>
            <a:gdLst>
              <a:gd name="connsiteX0" fmla="*/ 19050 w 371475"/>
              <a:gd name="connsiteY0" fmla="*/ 97631 h 661987"/>
              <a:gd name="connsiteX1" fmla="*/ 150019 w 371475"/>
              <a:gd name="connsiteY1" fmla="*/ 419100 h 661987"/>
              <a:gd name="connsiteX2" fmla="*/ 338137 w 371475"/>
              <a:gd name="connsiteY2" fmla="*/ 661987 h 661987"/>
              <a:gd name="connsiteX3" fmla="*/ 371475 w 371475"/>
              <a:gd name="connsiteY3" fmla="*/ 650081 h 661987"/>
              <a:gd name="connsiteX4" fmla="*/ 173831 w 371475"/>
              <a:gd name="connsiteY4" fmla="*/ 378618 h 661987"/>
              <a:gd name="connsiteX5" fmla="*/ 76200 w 371475"/>
              <a:gd name="connsiteY5" fmla="*/ 0 h 661987"/>
              <a:gd name="connsiteX6" fmla="*/ 0 w 371475"/>
              <a:gd name="connsiteY6" fmla="*/ 23812 h 661987"/>
              <a:gd name="connsiteX7" fmla="*/ 19050 w 371475"/>
              <a:gd name="connsiteY7" fmla="*/ 97631 h 661987"/>
              <a:gd name="connsiteX0" fmla="*/ 19050 w 371475"/>
              <a:gd name="connsiteY0" fmla="*/ 95250 h 659606"/>
              <a:gd name="connsiteX1" fmla="*/ 150019 w 371475"/>
              <a:gd name="connsiteY1" fmla="*/ 416719 h 659606"/>
              <a:gd name="connsiteX2" fmla="*/ 338137 w 371475"/>
              <a:gd name="connsiteY2" fmla="*/ 659606 h 659606"/>
              <a:gd name="connsiteX3" fmla="*/ 371475 w 371475"/>
              <a:gd name="connsiteY3" fmla="*/ 647700 h 659606"/>
              <a:gd name="connsiteX4" fmla="*/ 173831 w 371475"/>
              <a:gd name="connsiteY4" fmla="*/ 376237 h 659606"/>
              <a:gd name="connsiteX5" fmla="*/ 78581 w 371475"/>
              <a:gd name="connsiteY5" fmla="*/ 0 h 659606"/>
              <a:gd name="connsiteX6" fmla="*/ 0 w 371475"/>
              <a:gd name="connsiteY6" fmla="*/ 21431 h 659606"/>
              <a:gd name="connsiteX7" fmla="*/ 19050 w 371475"/>
              <a:gd name="connsiteY7" fmla="*/ 95250 h 659606"/>
              <a:gd name="connsiteX0" fmla="*/ 23812 w 376237"/>
              <a:gd name="connsiteY0" fmla="*/ 95250 h 659606"/>
              <a:gd name="connsiteX1" fmla="*/ 154781 w 376237"/>
              <a:gd name="connsiteY1" fmla="*/ 416719 h 659606"/>
              <a:gd name="connsiteX2" fmla="*/ 342899 w 376237"/>
              <a:gd name="connsiteY2" fmla="*/ 659606 h 659606"/>
              <a:gd name="connsiteX3" fmla="*/ 376237 w 376237"/>
              <a:gd name="connsiteY3" fmla="*/ 647700 h 659606"/>
              <a:gd name="connsiteX4" fmla="*/ 178593 w 376237"/>
              <a:gd name="connsiteY4" fmla="*/ 376237 h 659606"/>
              <a:gd name="connsiteX5" fmla="*/ 83343 w 376237"/>
              <a:gd name="connsiteY5" fmla="*/ 0 h 659606"/>
              <a:gd name="connsiteX6" fmla="*/ 0 w 376237"/>
              <a:gd name="connsiteY6" fmla="*/ 21431 h 659606"/>
              <a:gd name="connsiteX7" fmla="*/ 23812 w 376237"/>
              <a:gd name="connsiteY7" fmla="*/ 95250 h 659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6237" h="659606">
                <a:moveTo>
                  <a:pt x="23812" y="95250"/>
                </a:moveTo>
                <a:lnTo>
                  <a:pt x="154781" y="416719"/>
                </a:lnTo>
                <a:lnTo>
                  <a:pt x="342899" y="659606"/>
                </a:lnTo>
                <a:lnTo>
                  <a:pt x="376237" y="647700"/>
                </a:lnTo>
                <a:lnTo>
                  <a:pt x="178593" y="376237"/>
                </a:lnTo>
                <a:lnTo>
                  <a:pt x="83343" y="0"/>
                </a:lnTo>
                <a:lnTo>
                  <a:pt x="0" y="21431"/>
                </a:lnTo>
                <a:lnTo>
                  <a:pt x="23812" y="952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6" name="Rectangle 85"/>
          <p:cNvSpPr/>
          <p:nvPr/>
        </p:nvSpPr>
        <p:spPr>
          <a:xfrm rot="4244012">
            <a:off x="4539268" y="5305281"/>
            <a:ext cx="1212338" cy="718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1041" name="Group 1040"/>
          <p:cNvGrpSpPr/>
          <p:nvPr/>
        </p:nvGrpSpPr>
        <p:grpSpPr>
          <a:xfrm>
            <a:off x="3572722" y="5027759"/>
            <a:ext cx="1569600" cy="1568450"/>
            <a:chOff x="1726165" y="3297723"/>
            <a:chExt cx="1569600" cy="1568450"/>
          </a:xfrm>
        </p:grpSpPr>
        <p:grpSp>
          <p:nvGrpSpPr>
            <p:cNvPr id="19" name="Group 18"/>
            <p:cNvGrpSpPr/>
            <p:nvPr/>
          </p:nvGrpSpPr>
          <p:grpSpPr>
            <a:xfrm>
              <a:off x="1726165" y="3297723"/>
              <a:ext cx="1569600" cy="1568450"/>
              <a:chOff x="4159250" y="3308350"/>
              <a:chExt cx="1569600" cy="1568450"/>
            </a:xfrm>
            <a:solidFill>
              <a:schemeClr val="bg1">
                <a:lumMod val="75000"/>
              </a:schemeClr>
            </a:solidFill>
          </p:grpSpPr>
          <p:sp>
            <p:nvSpPr>
              <p:cNvPr id="21" name="Oval 20"/>
              <p:cNvSpPr/>
              <p:nvPr/>
            </p:nvSpPr>
            <p:spPr>
              <a:xfrm>
                <a:off x="4870450" y="4019550"/>
                <a:ext cx="165600" cy="165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22" name="Rectangle 21"/>
              <p:cNvSpPr/>
              <p:nvPr/>
            </p:nvSpPr>
            <p:spPr>
              <a:xfrm rot="6300000">
                <a:off x="5271332" y="3818726"/>
                <a:ext cx="18000" cy="72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23" name="Rectangle 22"/>
              <p:cNvSpPr/>
              <p:nvPr/>
            </p:nvSpPr>
            <p:spPr>
              <a:xfrm rot="6300000">
                <a:off x="4561703" y="3644894"/>
                <a:ext cx="18000" cy="72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24" name="Rectangle 23"/>
              <p:cNvSpPr/>
              <p:nvPr/>
            </p:nvSpPr>
            <p:spPr>
              <a:xfrm rot="11640000">
                <a:off x="5047483" y="3359139"/>
                <a:ext cx="18000" cy="72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25" name="Rectangle 24"/>
              <p:cNvSpPr/>
              <p:nvPr/>
            </p:nvSpPr>
            <p:spPr>
              <a:xfrm rot="11640000">
                <a:off x="4845071" y="4121147"/>
                <a:ext cx="18000" cy="72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26" name="Rectangle 25"/>
              <p:cNvSpPr/>
              <p:nvPr/>
            </p:nvSpPr>
            <p:spPr>
              <a:xfrm rot="20220000">
                <a:off x="5092718" y="4056847"/>
                <a:ext cx="18000" cy="72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27" name="Rectangle 26"/>
              <p:cNvSpPr/>
              <p:nvPr/>
            </p:nvSpPr>
            <p:spPr>
              <a:xfrm rot="20160000">
                <a:off x="4790294" y="3409141"/>
                <a:ext cx="18000" cy="72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28" name="Rectangle 27"/>
              <p:cNvSpPr/>
              <p:nvPr/>
            </p:nvSpPr>
            <p:spPr>
              <a:xfrm rot="3540000">
                <a:off x="5249876" y="3563925"/>
                <a:ext cx="18000" cy="72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29" name="Rectangle 28"/>
              <p:cNvSpPr/>
              <p:nvPr/>
            </p:nvSpPr>
            <p:spPr>
              <a:xfrm rot="3600000">
                <a:off x="4595025" y="3940164"/>
                <a:ext cx="18000" cy="720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/>
              </a:p>
            </p:txBody>
          </p:sp>
          <p:sp>
            <p:nvSpPr>
              <p:cNvPr id="20" name="Donut 19"/>
              <p:cNvSpPr/>
              <p:nvPr/>
            </p:nvSpPr>
            <p:spPr>
              <a:xfrm>
                <a:off x="4159250" y="3308350"/>
                <a:ext cx="1569600" cy="1568450"/>
              </a:xfrm>
              <a:prstGeom prst="donut">
                <a:avLst>
                  <a:gd name="adj" fmla="val 6965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BE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039" name="Picture 8" descr="Afbeeldingsresultaat voor sprocket wheel bike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13" t="74308" r="73718" b="3692"/>
            <a:stretch/>
          </p:blipFill>
          <p:spPr bwMode="auto">
            <a:xfrm>
              <a:off x="2370312" y="3932960"/>
              <a:ext cx="281307" cy="2979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7" name="Rectangle 86"/>
          <p:cNvSpPr/>
          <p:nvPr/>
        </p:nvSpPr>
        <p:spPr>
          <a:xfrm rot="179870">
            <a:off x="4336339" y="5865521"/>
            <a:ext cx="1044000" cy="28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8" name="Rectangle 87"/>
          <p:cNvSpPr/>
          <p:nvPr/>
        </p:nvSpPr>
        <p:spPr>
          <a:xfrm rot="18412306">
            <a:off x="4122032" y="5386925"/>
            <a:ext cx="1116000" cy="28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038" name="Picture 6" descr="Afbeeldingsresultaat voor sprocket wheel bike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t="1858" r="8525" b="2952"/>
          <a:stretch/>
        </p:blipFill>
        <p:spPr bwMode="auto">
          <a:xfrm>
            <a:off x="5262563" y="5603082"/>
            <a:ext cx="569118" cy="56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4334469" y="5625654"/>
            <a:ext cx="1260615" cy="9174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73" idx="0"/>
          </p:cNvCxnSpPr>
          <p:nvPr/>
        </p:nvCxnSpPr>
        <p:spPr>
          <a:xfrm>
            <a:off x="4311031" y="5912605"/>
            <a:ext cx="1199107" cy="24726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rc 71"/>
          <p:cNvSpPr/>
          <p:nvPr/>
        </p:nvSpPr>
        <p:spPr>
          <a:xfrm>
            <a:off x="4249984" y="5711486"/>
            <a:ext cx="219971" cy="211203"/>
          </a:xfrm>
          <a:prstGeom prst="arc">
            <a:avLst>
              <a:gd name="adj1" fmla="val 7026658"/>
              <a:gd name="adj2" fmla="val 15780825"/>
            </a:avLst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3" name="Arc 72"/>
          <p:cNvSpPr/>
          <p:nvPr/>
        </p:nvSpPr>
        <p:spPr>
          <a:xfrm flipH="1">
            <a:off x="5285301" y="5624813"/>
            <a:ext cx="525305" cy="537861"/>
          </a:xfrm>
          <a:prstGeom prst="arc">
            <a:avLst>
              <a:gd name="adj1" fmla="val 4914764"/>
              <a:gd name="adj2" fmla="val 15780825"/>
            </a:avLst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1024" name="Group 1023"/>
          <p:cNvGrpSpPr/>
          <p:nvPr/>
        </p:nvGrpSpPr>
        <p:grpSpPr>
          <a:xfrm>
            <a:off x="4984242" y="5811984"/>
            <a:ext cx="584017" cy="320673"/>
            <a:chOff x="3124201" y="4222752"/>
            <a:chExt cx="584017" cy="320673"/>
          </a:xfrm>
          <a:solidFill>
            <a:schemeClr val="bg1">
              <a:lumMod val="65000"/>
            </a:schemeClr>
          </a:solidFill>
        </p:grpSpPr>
        <p:sp>
          <p:nvSpPr>
            <p:cNvPr id="30" name="Freeform 29"/>
            <p:cNvSpPr/>
            <p:nvPr/>
          </p:nvSpPr>
          <p:spPr>
            <a:xfrm rot="21301974">
              <a:off x="3124201" y="4222752"/>
              <a:ext cx="584017" cy="251680"/>
            </a:xfrm>
            <a:custGeom>
              <a:avLst/>
              <a:gdLst>
                <a:gd name="connsiteX0" fmla="*/ 95250 w 581025"/>
                <a:gd name="connsiteY0" fmla="*/ 0 h 241300"/>
                <a:gd name="connsiteX1" fmla="*/ 0 w 581025"/>
                <a:gd name="connsiteY1" fmla="*/ 215900 h 241300"/>
                <a:gd name="connsiteX2" fmla="*/ 136525 w 581025"/>
                <a:gd name="connsiteY2" fmla="*/ 231775 h 241300"/>
                <a:gd name="connsiteX3" fmla="*/ 158750 w 581025"/>
                <a:gd name="connsiteY3" fmla="*/ 193675 h 241300"/>
                <a:gd name="connsiteX4" fmla="*/ 581025 w 581025"/>
                <a:gd name="connsiteY4" fmla="*/ 241300 h 241300"/>
                <a:gd name="connsiteX5" fmla="*/ 447675 w 581025"/>
                <a:gd name="connsiteY5" fmla="*/ 142875 h 241300"/>
                <a:gd name="connsiteX6" fmla="*/ 215900 w 581025"/>
                <a:gd name="connsiteY6" fmla="*/ 88900 h 241300"/>
                <a:gd name="connsiteX7" fmla="*/ 193675 w 581025"/>
                <a:gd name="connsiteY7" fmla="*/ 3175 h 241300"/>
                <a:gd name="connsiteX8" fmla="*/ 95250 w 581025"/>
                <a:gd name="connsiteY8" fmla="*/ 0 h 241300"/>
                <a:gd name="connsiteX0" fmla="*/ 79375 w 581025"/>
                <a:gd name="connsiteY0" fmla="*/ 3175 h 238125"/>
                <a:gd name="connsiteX1" fmla="*/ 0 w 581025"/>
                <a:gd name="connsiteY1" fmla="*/ 212725 h 238125"/>
                <a:gd name="connsiteX2" fmla="*/ 136525 w 581025"/>
                <a:gd name="connsiteY2" fmla="*/ 228600 h 238125"/>
                <a:gd name="connsiteX3" fmla="*/ 158750 w 581025"/>
                <a:gd name="connsiteY3" fmla="*/ 190500 h 238125"/>
                <a:gd name="connsiteX4" fmla="*/ 581025 w 581025"/>
                <a:gd name="connsiteY4" fmla="*/ 238125 h 238125"/>
                <a:gd name="connsiteX5" fmla="*/ 447675 w 581025"/>
                <a:gd name="connsiteY5" fmla="*/ 139700 h 238125"/>
                <a:gd name="connsiteX6" fmla="*/ 215900 w 581025"/>
                <a:gd name="connsiteY6" fmla="*/ 85725 h 238125"/>
                <a:gd name="connsiteX7" fmla="*/ 193675 w 581025"/>
                <a:gd name="connsiteY7" fmla="*/ 0 h 238125"/>
                <a:gd name="connsiteX8" fmla="*/ 79375 w 581025"/>
                <a:gd name="connsiteY8" fmla="*/ 3175 h 238125"/>
                <a:gd name="connsiteX0" fmla="*/ 79375 w 581025"/>
                <a:gd name="connsiteY0" fmla="*/ 3175 h 251870"/>
                <a:gd name="connsiteX1" fmla="*/ 0 w 581025"/>
                <a:gd name="connsiteY1" fmla="*/ 212725 h 251870"/>
                <a:gd name="connsiteX2" fmla="*/ 136525 w 581025"/>
                <a:gd name="connsiteY2" fmla="*/ 228600 h 251870"/>
                <a:gd name="connsiteX3" fmla="*/ 158750 w 581025"/>
                <a:gd name="connsiteY3" fmla="*/ 190500 h 251870"/>
                <a:gd name="connsiteX4" fmla="*/ 581025 w 581025"/>
                <a:gd name="connsiteY4" fmla="*/ 238125 h 251870"/>
                <a:gd name="connsiteX5" fmla="*/ 447675 w 581025"/>
                <a:gd name="connsiteY5" fmla="*/ 139700 h 251870"/>
                <a:gd name="connsiteX6" fmla="*/ 215900 w 581025"/>
                <a:gd name="connsiteY6" fmla="*/ 85725 h 251870"/>
                <a:gd name="connsiteX7" fmla="*/ 193675 w 581025"/>
                <a:gd name="connsiteY7" fmla="*/ 0 h 251870"/>
                <a:gd name="connsiteX8" fmla="*/ 79375 w 581025"/>
                <a:gd name="connsiteY8" fmla="*/ 3175 h 251870"/>
                <a:gd name="connsiteX0" fmla="*/ 79375 w 581025"/>
                <a:gd name="connsiteY0" fmla="*/ 3175 h 254855"/>
                <a:gd name="connsiteX1" fmla="*/ 0 w 581025"/>
                <a:gd name="connsiteY1" fmla="*/ 212725 h 254855"/>
                <a:gd name="connsiteX2" fmla="*/ 136525 w 581025"/>
                <a:gd name="connsiteY2" fmla="*/ 228600 h 254855"/>
                <a:gd name="connsiteX3" fmla="*/ 158750 w 581025"/>
                <a:gd name="connsiteY3" fmla="*/ 190500 h 254855"/>
                <a:gd name="connsiteX4" fmla="*/ 581025 w 581025"/>
                <a:gd name="connsiteY4" fmla="*/ 238125 h 254855"/>
                <a:gd name="connsiteX5" fmla="*/ 447675 w 581025"/>
                <a:gd name="connsiteY5" fmla="*/ 139700 h 254855"/>
                <a:gd name="connsiteX6" fmla="*/ 215900 w 581025"/>
                <a:gd name="connsiteY6" fmla="*/ 85725 h 254855"/>
                <a:gd name="connsiteX7" fmla="*/ 193675 w 581025"/>
                <a:gd name="connsiteY7" fmla="*/ 0 h 254855"/>
                <a:gd name="connsiteX8" fmla="*/ 79375 w 581025"/>
                <a:gd name="connsiteY8" fmla="*/ 3175 h 254855"/>
                <a:gd name="connsiteX0" fmla="*/ 79375 w 581025"/>
                <a:gd name="connsiteY0" fmla="*/ 3175 h 254855"/>
                <a:gd name="connsiteX1" fmla="*/ 0 w 581025"/>
                <a:gd name="connsiteY1" fmla="*/ 212725 h 254855"/>
                <a:gd name="connsiteX2" fmla="*/ 133350 w 581025"/>
                <a:gd name="connsiteY2" fmla="*/ 231775 h 254855"/>
                <a:gd name="connsiteX3" fmla="*/ 158750 w 581025"/>
                <a:gd name="connsiteY3" fmla="*/ 190500 h 254855"/>
                <a:gd name="connsiteX4" fmla="*/ 581025 w 581025"/>
                <a:gd name="connsiteY4" fmla="*/ 238125 h 254855"/>
                <a:gd name="connsiteX5" fmla="*/ 447675 w 581025"/>
                <a:gd name="connsiteY5" fmla="*/ 139700 h 254855"/>
                <a:gd name="connsiteX6" fmla="*/ 215900 w 581025"/>
                <a:gd name="connsiteY6" fmla="*/ 85725 h 254855"/>
                <a:gd name="connsiteX7" fmla="*/ 193675 w 581025"/>
                <a:gd name="connsiteY7" fmla="*/ 0 h 254855"/>
                <a:gd name="connsiteX8" fmla="*/ 79375 w 581025"/>
                <a:gd name="connsiteY8" fmla="*/ 3175 h 254855"/>
                <a:gd name="connsiteX0" fmla="*/ 79375 w 581025"/>
                <a:gd name="connsiteY0" fmla="*/ 3175 h 254855"/>
                <a:gd name="connsiteX1" fmla="*/ 0 w 581025"/>
                <a:gd name="connsiteY1" fmla="*/ 212725 h 254855"/>
                <a:gd name="connsiteX2" fmla="*/ 133350 w 581025"/>
                <a:gd name="connsiteY2" fmla="*/ 231775 h 254855"/>
                <a:gd name="connsiteX3" fmla="*/ 158750 w 581025"/>
                <a:gd name="connsiteY3" fmla="*/ 190500 h 254855"/>
                <a:gd name="connsiteX4" fmla="*/ 581025 w 581025"/>
                <a:gd name="connsiteY4" fmla="*/ 238125 h 254855"/>
                <a:gd name="connsiteX5" fmla="*/ 447675 w 581025"/>
                <a:gd name="connsiteY5" fmla="*/ 139700 h 254855"/>
                <a:gd name="connsiteX6" fmla="*/ 215900 w 581025"/>
                <a:gd name="connsiteY6" fmla="*/ 85725 h 254855"/>
                <a:gd name="connsiteX7" fmla="*/ 193675 w 581025"/>
                <a:gd name="connsiteY7" fmla="*/ 0 h 254855"/>
                <a:gd name="connsiteX8" fmla="*/ 79375 w 581025"/>
                <a:gd name="connsiteY8" fmla="*/ 3175 h 254855"/>
                <a:gd name="connsiteX0" fmla="*/ 79375 w 581239"/>
                <a:gd name="connsiteY0" fmla="*/ 3175 h 254855"/>
                <a:gd name="connsiteX1" fmla="*/ 0 w 581239"/>
                <a:gd name="connsiteY1" fmla="*/ 212725 h 254855"/>
                <a:gd name="connsiteX2" fmla="*/ 133350 w 581239"/>
                <a:gd name="connsiteY2" fmla="*/ 231775 h 254855"/>
                <a:gd name="connsiteX3" fmla="*/ 158750 w 581239"/>
                <a:gd name="connsiteY3" fmla="*/ 190500 h 254855"/>
                <a:gd name="connsiteX4" fmla="*/ 581025 w 581239"/>
                <a:gd name="connsiteY4" fmla="*/ 238125 h 254855"/>
                <a:gd name="connsiteX5" fmla="*/ 215900 w 581239"/>
                <a:gd name="connsiteY5" fmla="*/ 85725 h 254855"/>
                <a:gd name="connsiteX6" fmla="*/ 193675 w 581239"/>
                <a:gd name="connsiteY6" fmla="*/ 0 h 254855"/>
                <a:gd name="connsiteX7" fmla="*/ 79375 w 581239"/>
                <a:gd name="connsiteY7" fmla="*/ 3175 h 254855"/>
                <a:gd name="connsiteX0" fmla="*/ 79375 w 581756"/>
                <a:gd name="connsiteY0" fmla="*/ 3175 h 254855"/>
                <a:gd name="connsiteX1" fmla="*/ 0 w 581756"/>
                <a:gd name="connsiteY1" fmla="*/ 212725 h 254855"/>
                <a:gd name="connsiteX2" fmla="*/ 133350 w 581756"/>
                <a:gd name="connsiteY2" fmla="*/ 231775 h 254855"/>
                <a:gd name="connsiteX3" fmla="*/ 158750 w 581756"/>
                <a:gd name="connsiteY3" fmla="*/ 190500 h 254855"/>
                <a:gd name="connsiteX4" fmla="*/ 581025 w 581756"/>
                <a:gd name="connsiteY4" fmla="*/ 238125 h 254855"/>
                <a:gd name="connsiteX5" fmla="*/ 215900 w 581756"/>
                <a:gd name="connsiteY5" fmla="*/ 85725 h 254855"/>
                <a:gd name="connsiteX6" fmla="*/ 193675 w 581756"/>
                <a:gd name="connsiteY6" fmla="*/ 0 h 254855"/>
                <a:gd name="connsiteX7" fmla="*/ 79375 w 581756"/>
                <a:gd name="connsiteY7" fmla="*/ 3175 h 254855"/>
                <a:gd name="connsiteX0" fmla="*/ 79375 w 582420"/>
                <a:gd name="connsiteY0" fmla="*/ 3175 h 254855"/>
                <a:gd name="connsiteX1" fmla="*/ 0 w 582420"/>
                <a:gd name="connsiteY1" fmla="*/ 212725 h 254855"/>
                <a:gd name="connsiteX2" fmla="*/ 133350 w 582420"/>
                <a:gd name="connsiteY2" fmla="*/ 231775 h 254855"/>
                <a:gd name="connsiteX3" fmla="*/ 158750 w 582420"/>
                <a:gd name="connsiteY3" fmla="*/ 190500 h 254855"/>
                <a:gd name="connsiteX4" fmla="*/ 581025 w 582420"/>
                <a:gd name="connsiteY4" fmla="*/ 238125 h 254855"/>
                <a:gd name="connsiteX5" fmla="*/ 215900 w 582420"/>
                <a:gd name="connsiteY5" fmla="*/ 85725 h 254855"/>
                <a:gd name="connsiteX6" fmla="*/ 193675 w 582420"/>
                <a:gd name="connsiteY6" fmla="*/ 0 h 254855"/>
                <a:gd name="connsiteX7" fmla="*/ 79375 w 582420"/>
                <a:gd name="connsiteY7" fmla="*/ 3175 h 254855"/>
                <a:gd name="connsiteX0" fmla="*/ 79375 w 582420"/>
                <a:gd name="connsiteY0" fmla="*/ 0 h 251680"/>
                <a:gd name="connsiteX1" fmla="*/ 0 w 582420"/>
                <a:gd name="connsiteY1" fmla="*/ 209550 h 251680"/>
                <a:gd name="connsiteX2" fmla="*/ 133350 w 582420"/>
                <a:gd name="connsiteY2" fmla="*/ 228600 h 251680"/>
                <a:gd name="connsiteX3" fmla="*/ 158750 w 582420"/>
                <a:gd name="connsiteY3" fmla="*/ 187325 h 251680"/>
                <a:gd name="connsiteX4" fmla="*/ 581025 w 582420"/>
                <a:gd name="connsiteY4" fmla="*/ 234950 h 251680"/>
                <a:gd name="connsiteX5" fmla="*/ 215900 w 582420"/>
                <a:gd name="connsiteY5" fmla="*/ 82550 h 251680"/>
                <a:gd name="connsiteX6" fmla="*/ 219075 w 582420"/>
                <a:gd name="connsiteY6" fmla="*/ 19050 h 251680"/>
                <a:gd name="connsiteX7" fmla="*/ 79375 w 582420"/>
                <a:gd name="connsiteY7" fmla="*/ 0 h 251680"/>
                <a:gd name="connsiteX0" fmla="*/ 79375 w 584017"/>
                <a:gd name="connsiteY0" fmla="*/ 0 h 251680"/>
                <a:gd name="connsiteX1" fmla="*/ 0 w 584017"/>
                <a:gd name="connsiteY1" fmla="*/ 209550 h 251680"/>
                <a:gd name="connsiteX2" fmla="*/ 133350 w 584017"/>
                <a:gd name="connsiteY2" fmla="*/ 228600 h 251680"/>
                <a:gd name="connsiteX3" fmla="*/ 158750 w 584017"/>
                <a:gd name="connsiteY3" fmla="*/ 187325 h 251680"/>
                <a:gd name="connsiteX4" fmla="*/ 581025 w 584017"/>
                <a:gd name="connsiteY4" fmla="*/ 234950 h 251680"/>
                <a:gd name="connsiteX5" fmla="*/ 215900 w 584017"/>
                <a:gd name="connsiteY5" fmla="*/ 82550 h 251680"/>
                <a:gd name="connsiteX6" fmla="*/ 219075 w 584017"/>
                <a:gd name="connsiteY6" fmla="*/ 19050 h 251680"/>
                <a:gd name="connsiteX7" fmla="*/ 79375 w 584017"/>
                <a:gd name="connsiteY7" fmla="*/ 0 h 25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4017" h="251680">
                  <a:moveTo>
                    <a:pt x="79375" y="0"/>
                  </a:moveTo>
                  <a:lnTo>
                    <a:pt x="0" y="209550"/>
                  </a:lnTo>
                  <a:lnTo>
                    <a:pt x="133350" y="228600"/>
                  </a:lnTo>
                  <a:lnTo>
                    <a:pt x="158750" y="187325"/>
                  </a:lnTo>
                  <a:cubicBezTo>
                    <a:pt x="223308" y="225425"/>
                    <a:pt x="275167" y="279400"/>
                    <a:pt x="581025" y="234950"/>
                  </a:cubicBezTo>
                  <a:cubicBezTo>
                    <a:pt x="596900" y="195263"/>
                    <a:pt x="559858" y="141287"/>
                    <a:pt x="215900" y="82550"/>
                  </a:cubicBezTo>
                  <a:lnTo>
                    <a:pt x="219075" y="19050"/>
                  </a:lnTo>
                  <a:lnTo>
                    <a:pt x="79375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3235325" y="4470520"/>
              <a:ext cx="241300" cy="72905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79" name="Group 78"/>
          <p:cNvGrpSpPr/>
          <p:nvPr/>
        </p:nvGrpSpPr>
        <p:grpSpPr>
          <a:xfrm rot="1906401">
            <a:off x="5110526" y="4523312"/>
            <a:ext cx="603250" cy="1573240"/>
            <a:chOff x="3079593" y="2688008"/>
            <a:chExt cx="603250" cy="1573240"/>
          </a:xfrm>
        </p:grpSpPr>
        <p:sp>
          <p:nvSpPr>
            <p:cNvPr id="80" name="Freeform 79"/>
            <p:cNvSpPr/>
            <p:nvPr/>
          </p:nvSpPr>
          <p:spPr>
            <a:xfrm rot="20760743">
              <a:off x="3079593" y="3501039"/>
              <a:ext cx="603250" cy="760209"/>
            </a:xfrm>
            <a:custGeom>
              <a:avLst/>
              <a:gdLst>
                <a:gd name="connsiteX0" fmla="*/ 0 w 590550"/>
                <a:gd name="connsiteY0" fmla="*/ 660400 h 711200"/>
                <a:gd name="connsiteX1" fmla="*/ 368300 w 590550"/>
                <a:gd name="connsiteY1" fmla="*/ 107950 h 711200"/>
                <a:gd name="connsiteX2" fmla="*/ 590550 w 590550"/>
                <a:gd name="connsiteY2" fmla="*/ 0 h 711200"/>
                <a:gd name="connsiteX3" fmla="*/ 120650 w 590550"/>
                <a:gd name="connsiteY3" fmla="*/ 711200 h 711200"/>
                <a:gd name="connsiteX4" fmla="*/ 0 w 590550"/>
                <a:gd name="connsiteY4" fmla="*/ 660400 h 711200"/>
                <a:gd name="connsiteX0" fmla="*/ 0 w 590550"/>
                <a:gd name="connsiteY0" fmla="*/ 660400 h 711200"/>
                <a:gd name="connsiteX1" fmla="*/ 368300 w 590550"/>
                <a:gd name="connsiteY1" fmla="*/ 107950 h 711200"/>
                <a:gd name="connsiteX2" fmla="*/ 590550 w 590550"/>
                <a:gd name="connsiteY2" fmla="*/ 0 h 711200"/>
                <a:gd name="connsiteX3" fmla="*/ 120650 w 590550"/>
                <a:gd name="connsiteY3" fmla="*/ 711200 h 711200"/>
                <a:gd name="connsiteX4" fmla="*/ 0 w 590550"/>
                <a:gd name="connsiteY4" fmla="*/ 660400 h 711200"/>
                <a:gd name="connsiteX0" fmla="*/ 0 w 603250"/>
                <a:gd name="connsiteY0" fmla="*/ 657225 h 711200"/>
                <a:gd name="connsiteX1" fmla="*/ 381000 w 603250"/>
                <a:gd name="connsiteY1" fmla="*/ 107950 h 711200"/>
                <a:gd name="connsiteX2" fmla="*/ 603250 w 603250"/>
                <a:gd name="connsiteY2" fmla="*/ 0 h 711200"/>
                <a:gd name="connsiteX3" fmla="*/ 133350 w 603250"/>
                <a:gd name="connsiteY3" fmla="*/ 711200 h 711200"/>
                <a:gd name="connsiteX4" fmla="*/ 0 w 603250"/>
                <a:gd name="connsiteY4" fmla="*/ 657225 h 711200"/>
                <a:gd name="connsiteX0" fmla="*/ 0 w 603250"/>
                <a:gd name="connsiteY0" fmla="*/ 657225 h 711200"/>
                <a:gd name="connsiteX1" fmla="*/ 381000 w 603250"/>
                <a:gd name="connsiteY1" fmla="*/ 107950 h 711200"/>
                <a:gd name="connsiteX2" fmla="*/ 603250 w 603250"/>
                <a:gd name="connsiteY2" fmla="*/ 0 h 711200"/>
                <a:gd name="connsiteX3" fmla="*/ 133350 w 603250"/>
                <a:gd name="connsiteY3" fmla="*/ 711200 h 711200"/>
                <a:gd name="connsiteX4" fmla="*/ 0 w 603250"/>
                <a:gd name="connsiteY4" fmla="*/ 657225 h 711200"/>
                <a:gd name="connsiteX0" fmla="*/ 0 w 603250"/>
                <a:gd name="connsiteY0" fmla="*/ 657225 h 717550"/>
                <a:gd name="connsiteX1" fmla="*/ 381000 w 603250"/>
                <a:gd name="connsiteY1" fmla="*/ 107950 h 717550"/>
                <a:gd name="connsiteX2" fmla="*/ 603250 w 603250"/>
                <a:gd name="connsiteY2" fmla="*/ 0 h 717550"/>
                <a:gd name="connsiteX3" fmla="*/ 149225 w 603250"/>
                <a:gd name="connsiteY3" fmla="*/ 717550 h 717550"/>
                <a:gd name="connsiteX4" fmla="*/ 0 w 603250"/>
                <a:gd name="connsiteY4" fmla="*/ 657225 h 717550"/>
                <a:gd name="connsiteX0" fmla="*/ 0 w 603250"/>
                <a:gd name="connsiteY0" fmla="*/ 657225 h 730250"/>
                <a:gd name="connsiteX1" fmla="*/ 381000 w 603250"/>
                <a:gd name="connsiteY1" fmla="*/ 107950 h 730250"/>
                <a:gd name="connsiteX2" fmla="*/ 603250 w 603250"/>
                <a:gd name="connsiteY2" fmla="*/ 0 h 730250"/>
                <a:gd name="connsiteX3" fmla="*/ 200025 w 603250"/>
                <a:gd name="connsiteY3" fmla="*/ 730250 h 730250"/>
                <a:gd name="connsiteX4" fmla="*/ 0 w 603250"/>
                <a:gd name="connsiteY4" fmla="*/ 657225 h 730250"/>
                <a:gd name="connsiteX0" fmla="*/ 0 w 603250"/>
                <a:gd name="connsiteY0" fmla="*/ 657225 h 730250"/>
                <a:gd name="connsiteX1" fmla="*/ 358775 w 603250"/>
                <a:gd name="connsiteY1" fmla="*/ 107950 h 730250"/>
                <a:gd name="connsiteX2" fmla="*/ 603250 w 603250"/>
                <a:gd name="connsiteY2" fmla="*/ 0 h 730250"/>
                <a:gd name="connsiteX3" fmla="*/ 200025 w 603250"/>
                <a:gd name="connsiteY3" fmla="*/ 730250 h 730250"/>
                <a:gd name="connsiteX4" fmla="*/ 0 w 603250"/>
                <a:gd name="connsiteY4" fmla="*/ 657225 h 730250"/>
                <a:gd name="connsiteX0" fmla="*/ 0 w 603250"/>
                <a:gd name="connsiteY0" fmla="*/ 690773 h 763798"/>
                <a:gd name="connsiteX1" fmla="*/ 437567 w 603250"/>
                <a:gd name="connsiteY1" fmla="*/ 0 h 763798"/>
                <a:gd name="connsiteX2" fmla="*/ 603250 w 603250"/>
                <a:gd name="connsiteY2" fmla="*/ 33548 h 763798"/>
                <a:gd name="connsiteX3" fmla="*/ 200025 w 603250"/>
                <a:gd name="connsiteY3" fmla="*/ 763798 h 763798"/>
                <a:gd name="connsiteX4" fmla="*/ 0 w 603250"/>
                <a:gd name="connsiteY4" fmla="*/ 690773 h 763798"/>
                <a:gd name="connsiteX0" fmla="*/ 0 w 603250"/>
                <a:gd name="connsiteY0" fmla="*/ 687184 h 760209"/>
                <a:gd name="connsiteX1" fmla="*/ 410492 w 603250"/>
                <a:gd name="connsiteY1" fmla="*/ 0 h 760209"/>
                <a:gd name="connsiteX2" fmla="*/ 603250 w 603250"/>
                <a:gd name="connsiteY2" fmla="*/ 29959 h 760209"/>
                <a:gd name="connsiteX3" fmla="*/ 200025 w 603250"/>
                <a:gd name="connsiteY3" fmla="*/ 760209 h 760209"/>
                <a:gd name="connsiteX4" fmla="*/ 0 w 603250"/>
                <a:gd name="connsiteY4" fmla="*/ 687184 h 760209"/>
                <a:gd name="connsiteX0" fmla="*/ 0 w 603250"/>
                <a:gd name="connsiteY0" fmla="*/ 687184 h 760209"/>
                <a:gd name="connsiteX1" fmla="*/ 410492 w 603250"/>
                <a:gd name="connsiteY1" fmla="*/ 0 h 760209"/>
                <a:gd name="connsiteX2" fmla="*/ 603250 w 603250"/>
                <a:gd name="connsiteY2" fmla="*/ 29959 h 760209"/>
                <a:gd name="connsiteX3" fmla="*/ 200025 w 603250"/>
                <a:gd name="connsiteY3" fmla="*/ 760209 h 760209"/>
                <a:gd name="connsiteX4" fmla="*/ 0 w 603250"/>
                <a:gd name="connsiteY4" fmla="*/ 687184 h 760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3250" h="760209">
                  <a:moveTo>
                    <a:pt x="0" y="687184"/>
                  </a:moveTo>
                  <a:cubicBezTo>
                    <a:pt x="244475" y="456467"/>
                    <a:pt x="314333" y="199482"/>
                    <a:pt x="410492" y="0"/>
                  </a:cubicBezTo>
                  <a:lnTo>
                    <a:pt x="603250" y="29959"/>
                  </a:lnTo>
                  <a:cubicBezTo>
                    <a:pt x="589492" y="305126"/>
                    <a:pt x="356658" y="523142"/>
                    <a:pt x="200025" y="760209"/>
                  </a:cubicBezTo>
                  <a:lnTo>
                    <a:pt x="0" y="687184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81" name="Oval 80"/>
            <p:cNvSpPr/>
            <p:nvPr/>
          </p:nvSpPr>
          <p:spPr>
            <a:xfrm>
              <a:off x="3510510" y="2688008"/>
              <a:ext cx="140637" cy="114742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1032" name="Oval 1031"/>
          <p:cNvSpPr/>
          <p:nvPr/>
        </p:nvSpPr>
        <p:spPr>
          <a:xfrm>
            <a:off x="6713745" y="5765896"/>
            <a:ext cx="72000" cy="7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4" name="Oval 173"/>
          <p:cNvSpPr/>
          <p:nvPr/>
        </p:nvSpPr>
        <p:spPr>
          <a:xfrm>
            <a:off x="4318663" y="5794791"/>
            <a:ext cx="72000" cy="7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5" name="Oval 174"/>
          <p:cNvSpPr/>
          <p:nvPr/>
        </p:nvSpPr>
        <p:spPr>
          <a:xfrm>
            <a:off x="4341277" y="5806689"/>
            <a:ext cx="36000" cy="3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6" name="Oval 175"/>
          <p:cNvSpPr/>
          <p:nvPr/>
        </p:nvSpPr>
        <p:spPr>
          <a:xfrm>
            <a:off x="6731745" y="5788689"/>
            <a:ext cx="36000" cy="3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33" name="Rectangle 1032"/>
          <p:cNvSpPr/>
          <p:nvPr/>
        </p:nvSpPr>
        <p:spPr>
          <a:xfrm rot="2232822">
            <a:off x="4830499" y="4350195"/>
            <a:ext cx="114527" cy="144028"/>
          </a:xfrm>
          <a:prstGeom prst="rect">
            <a:avLst/>
          </a:prstGeom>
          <a:solidFill>
            <a:srgbClr val="98201F"/>
          </a:solidFill>
          <a:ln w="38100">
            <a:solidFill>
              <a:srgbClr val="710E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76" name="Group 75"/>
          <p:cNvGrpSpPr/>
          <p:nvPr/>
        </p:nvGrpSpPr>
        <p:grpSpPr>
          <a:xfrm rot="2369406">
            <a:off x="4229833" y="3999277"/>
            <a:ext cx="1798591" cy="937441"/>
            <a:chOff x="2337186" y="2091084"/>
            <a:chExt cx="1798591" cy="937441"/>
          </a:xfrm>
        </p:grpSpPr>
        <p:sp>
          <p:nvSpPr>
            <p:cNvPr id="77" name="Freeform 76"/>
            <p:cNvSpPr/>
            <p:nvPr/>
          </p:nvSpPr>
          <p:spPr>
            <a:xfrm rot="18252007">
              <a:off x="3342748" y="2235495"/>
              <a:ext cx="487464" cy="1098595"/>
            </a:xfrm>
            <a:custGeom>
              <a:avLst/>
              <a:gdLst>
                <a:gd name="connsiteX0" fmla="*/ 355600 w 561975"/>
                <a:gd name="connsiteY0" fmla="*/ 1031875 h 1031875"/>
                <a:gd name="connsiteX1" fmla="*/ 0 w 561975"/>
                <a:gd name="connsiteY1" fmla="*/ 25400 h 1031875"/>
                <a:gd name="connsiteX2" fmla="*/ 492125 w 561975"/>
                <a:gd name="connsiteY2" fmla="*/ 0 h 1031875"/>
                <a:gd name="connsiteX3" fmla="*/ 561975 w 561975"/>
                <a:gd name="connsiteY3" fmla="*/ 965200 h 1031875"/>
                <a:gd name="connsiteX4" fmla="*/ 355600 w 561975"/>
                <a:gd name="connsiteY4" fmla="*/ 1031875 h 1031875"/>
                <a:gd name="connsiteX0" fmla="*/ 355600 w 561975"/>
                <a:gd name="connsiteY0" fmla="*/ 1006475 h 1006475"/>
                <a:gd name="connsiteX1" fmla="*/ 0 w 561975"/>
                <a:gd name="connsiteY1" fmla="*/ 0 h 1006475"/>
                <a:gd name="connsiteX2" fmla="*/ 422275 w 561975"/>
                <a:gd name="connsiteY2" fmla="*/ 76200 h 1006475"/>
                <a:gd name="connsiteX3" fmla="*/ 561975 w 561975"/>
                <a:gd name="connsiteY3" fmla="*/ 939800 h 1006475"/>
                <a:gd name="connsiteX4" fmla="*/ 355600 w 561975"/>
                <a:gd name="connsiteY4" fmla="*/ 1006475 h 1006475"/>
                <a:gd name="connsiteX0" fmla="*/ 355600 w 561975"/>
                <a:gd name="connsiteY0" fmla="*/ 1006475 h 1006475"/>
                <a:gd name="connsiteX1" fmla="*/ 0 w 561975"/>
                <a:gd name="connsiteY1" fmla="*/ 0 h 1006475"/>
                <a:gd name="connsiteX2" fmla="*/ 473075 w 561975"/>
                <a:gd name="connsiteY2" fmla="*/ 34925 h 1006475"/>
                <a:gd name="connsiteX3" fmla="*/ 561975 w 561975"/>
                <a:gd name="connsiteY3" fmla="*/ 939800 h 1006475"/>
                <a:gd name="connsiteX4" fmla="*/ 355600 w 561975"/>
                <a:gd name="connsiteY4" fmla="*/ 1006475 h 1006475"/>
                <a:gd name="connsiteX0" fmla="*/ 355600 w 542925"/>
                <a:gd name="connsiteY0" fmla="*/ 1006475 h 1006475"/>
                <a:gd name="connsiteX1" fmla="*/ 0 w 542925"/>
                <a:gd name="connsiteY1" fmla="*/ 0 h 1006475"/>
                <a:gd name="connsiteX2" fmla="*/ 473075 w 542925"/>
                <a:gd name="connsiteY2" fmla="*/ 34925 h 1006475"/>
                <a:gd name="connsiteX3" fmla="*/ 542925 w 542925"/>
                <a:gd name="connsiteY3" fmla="*/ 838200 h 1006475"/>
                <a:gd name="connsiteX4" fmla="*/ 355600 w 542925"/>
                <a:gd name="connsiteY4" fmla="*/ 1006475 h 1006475"/>
                <a:gd name="connsiteX0" fmla="*/ 365125 w 542925"/>
                <a:gd name="connsiteY0" fmla="*/ 892175 h 892175"/>
                <a:gd name="connsiteX1" fmla="*/ 0 w 542925"/>
                <a:gd name="connsiteY1" fmla="*/ 0 h 892175"/>
                <a:gd name="connsiteX2" fmla="*/ 473075 w 542925"/>
                <a:gd name="connsiteY2" fmla="*/ 34925 h 892175"/>
                <a:gd name="connsiteX3" fmla="*/ 542925 w 542925"/>
                <a:gd name="connsiteY3" fmla="*/ 838200 h 892175"/>
                <a:gd name="connsiteX4" fmla="*/ 365125 w 542925"/>
                <a:gd name="connsiteY4" fmla="*/ 892175 h 892175"/>
                <a:gd name="connsiteX0" fmla="*/ 361950 w 542925"/>
                <a:gd name="connsiteY0" fmla="*/ 993775 h 993775"/>
                <a:gd name="connsiteX1" fmla="*/ 0 w 542925"/>
                <a:gd name="connsiteY1" fmla="*/ 0 h 993775"/>
                <a:gd name="connsiteX2" fmla="*/ 473075 w 542925"/>
                <a:gd name="connsiteY2" fmla="*/ 34925 h 993775"/>
                <a:gd name="connsiteX3" fmla="*/ 542925 w 542925"/>
                <a:gd name="connsiteY3" fmla="*/ 838200 h 993775"/>
                <a:gd name="connsiteX4" fmla="*/ 361950 w 542925"/>
                <a:gd name="connsiteY4" fmla="*/ 993775 h 993775"/>
                <a:gd name="connsiteX0" fmla="*/ 361950 w 542925"/>
                <a:gd name="connsiteY0" fmla="*/ 993775 h 993775"/>
                <a:gd name="connsiteX1" fmla="*/ 0 w 542925"/>
                <a:gd name="connsiteY1" fmla="*/ 0 h 993775"/>
                <a:gd name="connsiteX2" fmla="*/ 473075 w 542925"/>
                <a:gd name="connsiteY2" fmla="*/ 34925 h 993775"/>
                <a:gd name="connsiteX3" fmla="*/ 542925 w 542925"/>
                <a:gd name="connsiteY3" fmla="*/ 838200 h 993775"/>
                <a:gd name="connsiteX4" fmla="*/ 361950 w 542925"/>
                <a:gd name="connsiteY4" fmla="*/ 993775 h 993775"/>
                <a:gd name="connsiteX0" fmla="*/ 358775 w 542925"/>
                <a:gd name="connsiteY0" fmla="*/ 1000125 h 1000125"/>
                <a:gd name="connsiteX1" fmla="*/ 0 w 542925"/>
                <a:gd name="connsiteY1" fmla="*/ 0 h 1000125"/>
                <a:gd name="connsiteX2" fmla="*/ 473075 w 542925"/>
                <a:gd name="connsiteY2" fmla="*/ 34925 h 1000125"/>
                <a:gd name="connsiteX3" fmla="*/ 542925 w 542925"/>
                <a:gd name="connsiteY3" fmla="*/ 838200 h 1000125"/>
                <a:gd name="connsiteX4" fmla="*/ 358775 w 542925"/>
                <a:gd name="connsiteY4" fmla="*/ 1000125 h 1000125"/>
                <a:gd name="connsiteX0" fmla="*/ 409575 w 593725"/>
                <a:gd name="connsiteY0" fmla="*/ 987425 h 987425"/>
                <a:gd name="connsiteX1" fmla="*/ 0 w 593725"/>
                <a:gd name="connsiteY1" fmla="*/ 0 h 987425"/>
                <a:gd name="connsiteX2" fmla="*/ 523875 w 593725"/>
                <a:gd name="connsiteY2" fmla="*/ 22225 h 987425"/>
                <a:gd name="connsiteX3" fmla="*/ 593725 w 593725"/>
                <a:gd name="connsiteY3" fmla="*/ 825500 h 987425"/>
                <a:gd name="connsiteX4" fmla="*/ 409575 w 593725"/>
                <a:gd name="connsiteY4" fmla="*/ 987425 h 987425"/>
                <a:gd name="connsiteX0" fmla="*/ 409575 w 593725"/>
                <a:gd name="connsiteY0" fmla="*/ 987425 h 987425"/>
                <a:gd name="connsiteX1" fmla="*/ 0 w 593725"/>
                <a:gd name="connsiteY1" fmla="*/ 0 h 987425"/>
                <a:gd name="connsiteX2" fmla="*/ 523875 w 593725"/>
                <a:gd name="connsiteY2" fmla="*/ 22225 h 987425"/>
                <a:gd name="connsiteX3" fmla="*/ 593725 w 593725"/>
                <a:gd name="connsiteY3" fmla="*/ 825500 h 987425"/>
                <a:gd name="connsiteX4" fmla="*/ 409575 w 593725"/>
                <a:gd name="connsiteY4" fmla="*/ 987425 h 987425"/>
                <a:gd name="connsiteX0" fmla="*/ 390525 w 593725"/>
                <a:gd name="connsiteY0" fmla="*/ 841375 h 841375"/>
                <a:gd name="connsiteX1" fmla="*/ 0 w 593725"/>
                <a:gd name="connsiteY1" fmla="*/ 0 h 841375"/>
                <a:gd name="connsiteX2" fmla="*/ 523875 w 593725"/>
                <a:gd name="connsiteY2" fmla="*/ 22225 h 841375"/>
                <a:gd name="connsiteX3" fmla="*/ 593725 w 593725"/>
                <a:gd name="connsiteY3" fmla="*/ 825500 h 841375"/>
                <a:gd name="connsiteX4" fmla="*/ 390525 w 593725"/>
                <a:gd name="connsiteY4" fmla="*/ 841375 h 841375"/>
                <a:gd name="connsiteX0" fmla="*/ 390525 w 571500"/>
                <a:gd name="connsiteY0" fmla="*/ 841375 h 841375"/>
                <a:gd name="connsiteX1" fmla="*/ 0 w 571500"/>
                <a:gd name="connsiteY1" fmla="*/ 0 h 841375"/>
                <a:gd name="connsiteX2" fmla="*/ 523875 w 571500"/>
                <a:gd name="connsiteY2" fmla="*/ 22225 h 841375"/>
                <a:gd name="connsiteX3" fmla="*/ 571500 w 571500"/>
                <a:gd name="connsiteY3" fmla="*/ 723900 h 841375"/>
                <a:gd name="connsiteX4" fmla="*/ 390525 w 571500"/>
                <a:gd name="connsiteY4" fmla="*/ 841375 h 841375"/>
                <a:gd name="connsiteX0" fmla="*/ 390525 w 609600"/>
                <a:gd name="connsiteY0" fmla="*/ 841375 h 904875"/>
                <a:gd name="connsiteX1" fmla="*/ 0 w 609600"/>
                <a:gd name="connsiteY1" fmla="*/ 0 h 904875"/>
                <a:gd name="connsiteX2" fmla="*/ 523875 w 609600"/>
                <a:gd name="connsiteY2" fmla="*/ 22225 h 904875"/>
                <a:gd name="connsiteX3" fmla="*/ 609600 w 609600"/>
                <a:gd name="connsiteY3" fmla="*/ 904875 h 904875"/>
                <a:gd name="connsiteX4" fmla="*/ 390525 w 609600"/>
                <a:gd name="connsiteY4" fmla="*/ 841375 h 904875"/>
                <a:gd name="connsiteX0" fmla="*/ 400050 w 609600"/>
                <a:gd name="connsiteY0" fmla="*/ 771525 h 904875"/>
                <a:gd name="connsiteX1" fmla="*/ 0 w 609600"/>
                <a:gd name="connsiteY1" fmla="*/ 0 h 904875"/>
                <a:gd name="connsiteX2" fmla="*/ 523875 w 609600"/>
                <a:gd name="connsiteY2" fmla="*/ 22225 h 904875"/>
                <a:gd name="connsiteX3" fmla="*/ 609600 w 609600"/>
                <a:gd name="connsiteY3" fmla="*/ 904875 h 904875"/>
                <a:gd name="connsiteX4" fmla="*/ 400050 w 609600"/>
                <a:gd name="connsiteY4" fmla="*/ 771525 h 904875"/>
                <a:gd name="connsiteX0" fmla="*/ 400050 w 609600"/>
                <a:gd name="connsiteY0" fmla="*/ 819150 h 904875"/>
                <a:gd name="connsiteX1" fmla="*/ 0 w 609600"/>
                <a:gd name="connsiteY1" fmla="*/ 0 h 904875"/>
                <a:gd name="connsiteX2" fmla="*/ 523875 w 609600"/>
                <a:gd name="connsiteY2" fmla="*/ 22225 h 904875"/>
                <a:gd name="connsiteX3" fmla="*/ 609600 w 609600"/>
                <a:gd name="connsiteY3" fmla="*/ 904875 h 904875"/>
                <a:gd name="connsiteX4" fmla="*/ 400050 w 609600"/>
                <a:gd name="connsiteY4" fmla="*/ 819150 h 904875"/>
                <a:gd name="connsiteX0" fmla="*/ 400050 w 619125"/>
                <a:gd name="connsiteY0" fmla="*/ 819150 h 901700"/>
                <a:gd name="connsiteX1" fmla="*/ 0 w 619125"/>
                <a:gd name="connsiteY1" fmla="*/ 0 h 901700"/>
                <a:gd name="connsiteX2" fmla="*/ 523875 w 619125"/>
                <a:gd name="connsiteY2" fmla="*/ 22225 h 901700"/>
                <a:gd name="connsiteX3" fmla="*/ 619125 w 619125"/>
                <a:gd name="connsiteY3" fmla="*/ 901700 h 901700"/>
                <a:gd name="connsiteX4" fmla="*/ 400050 w 619125"/>
                <a:gd name="connsiteY4" fmla="*/ 819150 h 901700"/>
                <a:gd name="connsiteX0" fmla="*/ 400050 w 620538"/>
                <a:gd name="connsiteY0" fmla="*/ 819150 h 901700"/>
                <a:gd name="connsiteX1" fmla="*/ 0 w 620538"/>
                <a:gd name="connsiteY1" fmla="*/ 0 h 901700"/>
                <a:gd name="connsiteX2" fmla="*/ 523875 w 620538"/>
                <a:gd name="connsiteY2" fmla="*/ 22225 h 901700"/>
                <a:gd name="connsiteX3" fmla="*/ 619125 w 620538"/>
                <a:gd name="connsiteY3" fmla="*/ 901700 h 901700"/>
                <a:gd name="connsiteX4" fmla="*/ 400050 w 620538"/>
                <a:gd name="connsiteY4" fmla="*/ 819150 h 901700"/>
                <a:gd name="connsiteX0" fmla="*/ 400050 w 614300"/>
                <a:gd name="connsiteY0" fmla="*/ 819150 h 838200"/>
                <a:gd name="connsiteX1" fmla="*/ 0 w 614300"/>
                <a:gd name="connsiteY1" fmla="*/ 0 h 838200"/>
                <a:gd name="connsiteX2" fmla="*/ 523875 w 614300"/>
                <a:gd name="connsiteY2" fmla="*/ 22225 h 838200"/>
                <a:gd name="connsiteX3" fmla="*/ 612775 w 614300"/>
                <a:gd name="connsiteY3" fmla="*/ 838200 h 838200"/>
                <a:gd name="connsiteX4" fmla="*/ 400050 w 614300"/>
                <a:gd name="connsiteY4" fmla="*/ 819150 h 838200"/>
                <a:gd name="connsiteX0" fmla="*/ 400050 w 614300"/>
                <a:gd name="connsiteY0" fmla="*/ 819150 h 854778"/>
                <a:gd name="connsiteX1" fmla="*/ 0 w 614300"/>
                <a:gd name="connsiteY1" fmla="*/ 0 h 854778"/>
                <a:gd name="connsiteX2" fmla="*/ 523875 w 614300"/>
                <a:gd name="connsiteY2" fmla="*/ 22225 h 854778"/>
                <a:gd name="connsiteX3" fmla="*/ 612775 w 614300"/>
                <a:gd name="connsiteY3" fmla="*/ 838200 h 854778"/>
                <a:gd name="connsiteX4" fmla="*/ 542924 w 614300"/>
                <a:gd name="connsiteY4" fmla="*/ 854075 h 854778"/>
                <a:gd name="connsiteX5" fmla="*/ 400050 w 614300"/>
                <a:gd name="connsiteY5" fmla="*/ 819150 h 854778"/>
                <a:gd name="connsiteX0" fmla="*/ 400050 w 575867"/>
                <a:gd name="connsiteY0" fmla="*/ 819150 h 854075"/>
                <a:gd name="connsiteX1" fmla="*/ 0 w 575867"/>
                <a:gd name="connsiteY1" fmla="*/ 0 h 854075"/>
                <a:gd name="connsiteX2" fmla="*/ 523875 w 575867"/>
                <a:gd name="connsiteY2" fmla="*/ 22225 h 854075"/>
                <a:gd name="connsiteX3" fmla="*/ 542924 w 575867"/>
                <a:gd name="connsiteY3" fmla="*/ 854075 h 854075"/>
                <a:gd name="connsiteX4" fmla="*/ 400050 w 575867"/>
                <a:gd name="connsiteY4" fmla="*/ 819150 h 854075"/>
                <a:gd name="connsiteX0" fmla="*/ 400050 w 604623"/>
                <a:gd name="connsiteY0" fmla="*/ 819150 h 856055"/>
                <a:gd name="connsiteX1" fmla="*/ 0 w 604623"/>
                <a:gd name="connsiteY1" fmla="*/ 0 h 856055"/>
                <a:gd name="connsiteX2" fmla="*/ 523875 w 604623"/>
                <a:gd name="connsiteY2" fmla="*/ 22225 h 856055"/>
                <a:gd name="connsiteX3" fmla="*/ 542924 w 604623"/>
                <a:gd name="connsiteY3" fmla="*/ 854075 h 856055"/>
                <a:gd name="connsiteX4" fmla="*/ 400050 w 604623"/>
                <a:gd name="connsiteY4" fmla="*/ 819150 h 856055"/>
                <a:gd name="connsiteX0" fmla="*/ 400050 w 614402"/>
                <a:gd name="connsiteY0" fmla="*/ 819150 h 840222"/>
                <a:gd name="connsiteX1" fmla="*/ 0 w 614402"/>
                <a:gd name="connsiteY1" fmla="*/ 0 h 840222"/>
                <a:gd name="connsiteX2" fmla="*/ 523875 w 614402"/>
                <a:gd name="connsiteY2" fmla="*/ 22225 h 840222"/>
                <a:gd name="connsiteX3" fmla="*/ 558799 w 614402"/>
                <a:gd name="connsiteY3" fmla="*/ 838200 h 840222"/>
                <a:gd name="connsiteX4" fmla="*/ 400050 w 614402"/>
                <a:gd name="connsiteY4" fmla="*/ 819150 h 840222"/>
                <a:gd name="connsiteX0" fmla="*/ 340239 w 554591"/>
                <a:gd name="connsiteY0" fmla="*/ 813225 h 834297"/>
                <a:gd name="connsiteX1" fmla="*/ 0 w 554591"/>
                <a:gd name="connsiteY1" fmla="*/ 0 h 834297"/>
                <a:gd name="connsiteX2" fmla="*/ 464064 w 554591"/>
                <a:gd name="connsiteY2" fmla="*/ 16300 h 834297"/>
                <a:gd name="connsiteX3" fmla="*/ 498988 w 554591"/>
                <a:gd name="connsiteY3" fmla="*/ 832275 h 834297"/>
                <a:gd name="connsiteX4" fmla="*/ 340239 w 554591"/>
                <a:gd name="connsiteY4" fmla="*/ 813225 h 834297"/>
                <a:gd name="connsiteX0" fmla="*/ 292797 w 507149"/>
                <a:gd name="connsiteY0" fmla="*/ 796925 h 817997"/>
                <a:gd name="connsiteX1" fmla="*/ 0 w 507149"/>
                <a:gd name="connsiteY1" fmla="*/ 62470 h 817997"/>
                <a:gd name="connsiteX2" fmla="*/ 416622 w 507149"/>
                <a:gd name="connsiteY2" fmla="*/ 0 h 817997"/>
                <a:gd name="connsiteX3" fmla="*/ 451546 w 507149"/>
                <a:gd name="connsiteY3" fmla="*/ 815975 h 817997"/>
                <a:gd name="connsiteX4" fmla="*/ 292797 w 507149"/>
                <a:gd name="connsiteY4" fmla="*/ 796925 h 817997"/>
                <a:gd name="connsiteX0" fmla="*/ 292797 w 507149"/>
                <a:gd name="connsiteY0" fmla="*/ 826307 h 847379"/>
                <a:gd name="connsiteX1" fmla="*/ 0 w 507149"/>
                <a:gd name="connsiteY1" fmla="*/ 91852 h 847379"/>
                <a:gd name="connsiteX2" fmla="*/ 416622 w 507149"/>
                <a:gd name="connsiteY2" fmla="*/ 29382 h 847379"/>
                <a:gd name="connsiteX3" fmla="*/ 451546 w 507149"/>
                <a:gd name="connsiteY3" fmla="*/ 845357 h 847379"/>
                <a:gd name="connsiteX4" fmla="*/ 292797 w 507149"/>
                <a:gd name="connsiteY4" fmla="*/ 826307 h 847379"/>
                <a:gd name="connsiteX0" fmla="*/ 292797 w 503672"/>
                <a:gd name="connsiteY0" fmla="*/ 810099 h 831329"/>
                <a:gd name="connsiteX1" fmla="*/ 0 w 503672"/>
                <a:gd name="connsiteY1" fmla="*/ 75644 h 831329"/>
                <a:gd name="connsiteX2" fmla="*/ 406370 w 503672"/>
                <a:gd name="connsiteY2" fmla="*/ 67100 h 831329"/>
                <a:gd name="connsiteX3" fmla="*/ 451546 w 503672"/>
                <a:gd name="connsiteY3" fmla="*/ 829149 h 831329"/>
                <a:gd name="connsiteX4" fmla="*/ 292797 w 503672"/>
                <a:gd name="connsiteY4" fmla="*/ 810099 h 831329"/>
                <a:gd name="connsiteX0" fmla="*/ 292797 w 503672"/>
                <a:gd name="connsiteY0" fmla="*/ 824193 h 845422"/>
                <a:gd name="connsiteX1" fmla="*/ 0 w 503672"/>
                <a:gd name="connsiteY1" fmla="*/ 89738 h 845422"/>
                <a:gd name="connsiteX2" fmla="*/ 406370 w 503672"/>
                <a:gd name="connsiteY2" fmla="*/ 81194 h 845422"/>
                <a:gd name="connsiteX3" fmla="*/ 451546 w 503672"/>
                <a:gd name="connsiteY3" fmla="*/ 843243 h 845422"/>
                <a:gd name="connsiteX4" fmla="*/ 292797 w 503672"/>
                <a:gd name="connsiteY4" fmla="*/ 824193 h 845422"/>
                <a:gd name="connsiteX0" fmla="*/ 292797 w 519418"/>
                <a:gd name="connsiteY0" fmla="*/ 833091 h 854169"/>
                <a:gd name="connsiteX1" fmla="*/ 0 w 519418"/>
                <a:gd name="connsiteY1" fmla="*/ 98636 h 854169"/>
                <a:gd name="connsiteX2" fmla="*/ 406370 w 519418"/>
                <a:gd name="connsiteY2" fmla="*/ 90092 h 854169"/>
                <a:gd name="connsiteX3" fmla="*/ 451546 w 519418"/>
                <a:gd name="connsiteY3" fmla="*/ 852141 h 854169"/>
                <a:gd name="connsiteX4" fmla="*/ 292797 w 519418"/>
                <a:gd name="connsiteY4" fmla="*/ 833091 h 854169"/>
                <a:gd name="connsiteX0" fmla="*/ 262470 w 468221"/>
                <a:gd name="connsiteY0" fmla="*/ 823865 h 845018"/>
                <a:gd name="connsiteX1" fmla="*/ 0 w 468221"/>
                <a:gd name="connsiteY1" fmla="*/ 140979 h 845018"/>
                <a:gd name="connsiteX2" fmla="*/ 376043 w 468221"/>
                <a:gd name="connsiteY2" fmla="*/ 80866 h 845018"/>
                <a:gd name="connsiteX3" fmla="*/ 421219 w 468221"/>
                <a:gd name="connsiteY3" fmla="*/ 842915 h 845018"/>
                <a:gd name="connsiteX4" fmla="*/ 262470 w 468221"/>
                <a:gd name="connsiteY4" fmla="*/ 823865 h 845018"/>
                <a:gd name="connsiteX0" fmla="*/ 281713 w 487464"/>
                <a:gd name="connsiteY0" fmla="*/ 838026 h 859179"/>
                <a:gd name="connsiteX1" fmla="*/ 19243 w 487464"/>
                <a:gd name="connsiteY1" fmla="*/ 155140 h 859179"/>
                <a:gd name="connsiteX2" fmla="*/ 395286 w 487464"/>
                <a:gd name="connsiteY2" fmla="*/ 95027 h 859179"/>
                <a:gd name="connsiteX3" fmla="*/ 440462 w 487464"/>
                <a:gd name="connsiteY3" fmla="*/ 857076 h 859179"/>
                <a:gd name="connsiteX4" fmla="*/ 281713 w 487464"/>
                <a:gd name="connsiteY4" fmla="*/ 838026 h 859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7464" h="859179">
                  <a:moveTo>
                    <a:pt x="281713" y="838026"/>
                  </a:moveTo>
                  <a:cubicBezTo>
                    <a:pt x="224563" y="481368"/>
                    <a:pt x="193540" y="488562"/>
                    <a:pt x="19243" y="155140"/>
                  </a:cubicBezTo>
                  <a:cubicBezTo>
                    <a:pt x="-93795" y="-61097"/>
                    <a:pt x="325083" y="-21962"/>
                    <a:pt x="395286" y="95027"/>
                  </a:cubicBezTo>
                  <a:cubicBezTo>
                    <a:pt x="465489" y="212016"/>
                    <a:pt x="537300" y="902055"/>
                    <a:pt x="440462" y="857076"/>
                  </a:cubicBezTo>
                  <a:lnTo>
                    <a:pt x="281713" y="838026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8" name="Oval 77"/>
            <p:cNvSpPr/>
            <p:nvPr/>
          </p:nvSpPr>
          <p:spPr>
            <a:xfrm>
              <a:off x="2337186" y="2091084"/>
              <a:ext cx="140637" cy="114742"/>
            </a:xfrm>
            <a:prstGeom prst="ellipse">
              <a:avLst/>
            </a:prstGeom>
            <a:solidFill>
              <a:schemeClr val="accent2">
                <a:alpha val="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sp>
        <p:nvSpPr>
          <p:cNvPr id="177" name="Rectangle 176"/>
          <p:cNvSpPr/>
          <p:nvPr/>
        </p:nvSpPr>
        <p:spPr>
          <a:xfrm rot="2232822">
            <a:off x="4795709" y="4311154"/>
            <a:ext cx="61974" cy="140701"/>
          </a:xfrm>
          <a:custGeom>
            <a:avLst/>
            <a:gdLst>
              <a:gd name="connsiteX0" fmla="*/ 0 w 45719"/>
              <a:gd name="connsiteY0" fmla="*/ 0 h 106557"/>
              <a:gd name="connsiteX1" fmla="*/ 45719 w 45719"/>
              <a:gd name="connsiteY1" fmla="*/ 0 h 106557"/>
              <a:gd name="connsiteX2" fmla="*/ 45719 w 45719"/>
              <a:gd name="connsiteY2" fmla="*/ 106557 h 106557"/>
              <a:gd name="connsiteX3" fmla="*/ 0 w 45719"/>
              <a:gd name="connsiteY3" fmla="*/ 106557 h 106557"/>
              <a:gd name="connsiteX4" fmla="*/ 0 w 45719"/>
              <a:gd name="connsiteY4" fmla="*/ 0 h 106557"/>
              <a:gd name="connsiteX0" fmla="*/ 0 w 45719"/>
              <a:gd name="connsiteY0" fmla="*/ 0 h 106557"/>
              <a:gd name="connsiteX1" fmla="*/ 45719 w 45719"/>
              <a:gd name="connsiteY1" fmla="*/ 0 h 106557"/>
              <a:gd name="connsiteX2" fmla="*/ 45719 w 45719"/>
              <a:gd name="connsiteY2" fmla="*/ 106557 h 106557"/>
              <a:gd name="connsiteX3" fmla="*/ 13275 w 45719"/>
              <a:gd name="connsiteY3" fmla="*/ 96476 h 106557"/>
              <a:gd name="connsiteX4" fmla="*/ 0 w 45719"/>
              <a:gd name="connsiteY4" fmla="*/ 0 h 106557"/>
              <a:gd name="connsiteX0" fmla="*/ 0 w 61974"/>
              <a:gd name="connsiteY0" fmla="*/ 69155 h 106557"/>
              <a:gd name="connsiteX1" fmla="*/ 61974 w 61974"/>
              <a:gd name="connsiteY1" fmla="*/ 0 h 106557"/>
              <a:gd name="connsiteX2" fmla="*/ 61974 w 61974"/>
              <a:gd name="connsiteY2" fmla="*/ 106557 h 106557"/>
              <a:gd name="connsiteX3" fmla="*/ 29530 w 61974"/>
              <a:gd name="connsiteY3" fmla="*/ 96476 h 106557"/>
              <a:gd name="connsiteX4" fmla="*/ 0 w 61974"/>
              <a:gd name="connsiteY4" fmla="*/ 69155 h 106557"/>
              <a:gd name="connsiteX0" fmla="*/ 0 w 61974"/>
              <a:gd name="connsiteY0" fmla="*/ 69155 h 106557"/>
              <a:gd name="connsiteX1" fmla="*/ 61974 w 61974"/>
              <a:gd name="connsiteY1" fmla="*/ 0 h 106557"/>
              <a:gd name="connsiteX2" fmla="*/ 61974 w 61974"/>
              <a:gd name="connsiteY2" fmla="*/ 106557 h 106557"/>
              <a:gd name="connsiteX3" fmla="*/ 29530 w 61974"/>
              <a:gd name="connsiteY3" fmla="*/ 96476 h 106557"/>
              <a:gd name="connsiteX4" fmla="*/ 0 w 61974"/>
              <a:gd name="connsiteY4" fmla="*/ 69155 h 106557"/>
              <a:gd name="connsiteX0" fmla="*/ 0 w 61974"/>
              <a:gd name="connsiteY0" fmla="*/ 90620 h 128022"/>
              <a:gd name="connsiteX1" fmla="*/ 26456 w 61974"/>
              <a:gd name="connsiteY1" fmla="*/ 4295 h 128022"/>
              <a:gd name="connsiteX2" fmla="*/ 61974 w 61974"/>
              <a:gd name="connsiteY2" fmla="*/ 21465 h 128022"/>
              <a:gd name="connsiteX3" fmla="*/ 61974 w 61974"/>
              <a:gd name="connsiteY3" fmla="*/ 128022 h 128022"/>
              <a:gd name="connsiteX4" fmla="*/ 29530 w 61974"/>
              <a:gd name="connsiteY4" fmla="*/ 117941 h 128022"/>
              <a:gd name="connsiteX5" fmla="*/ 0 w 61974"/>
              <a:gd name="connsiteY5" fmla="*/ 90620 h 128022"/>
              <a:gd name="connsiteX0" fmla="*/ 0 w 61974"/>
              <a:gd name="connsiteY0" fmla="*/ 103299 h 140701"/>
              <a:gd name="connsiteX1" fmla="*/ 21608 w 61974"/>
              <a:gd name="connsiteY1" fmla="*/ 2716 h 140701"/>
              <a:gd name="connsiteX2" fmla="*/ 61974 w 61974"/>
              <a:gd name="connsiteY2" fmla="*/ 34144 h 140701"/>
              <a:gd name="connsiteX3" fmla="*/ 61974 w 61974"/>
              <a:gd name="connsiteY3" fmla="*/ 140701 h 140701"/>
              <a:gd name="connsiteX4" fmla="*/ 29530 w 61974"/>
              <a:gd name="connsiteY4" fmla="*/ 130620 h 140701"/>
              <a:gd name="connsiteX5" fmla="*/ 0 w 61974"/>
              <a:gd name="connsiteY5" fmla="*/ 103299 h 14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74" h="140701">
                <a:moveTo>
                  <a:pt x="0" y="103299"/>
                </a:moveTo>
                <a:cubicBezTo>
                  <a:pt x="1268" y="89983"/>
                  <a:pt x="11279" y="14242"/>
                  <a:pt x="21608" y="2716"/>
                </a:cubicBezTo>
                <a:cubicBezTo>
                  <a:pt x="31937" y="-8810"/>
                  <a:pt x="57835" y="19148"/>
                  <a:pt x="61974" y="34144"/>
                </a:cubicBezTo>
                <a:lnTo>
                  <a:pt x="61974" y="140701"/>
                </a:lnTo>
                <a:lnTo>
                  <a:pt x="29530" y="130620"/>
                </a:lnTo>
                <a:lnTo>
                  <a:pt x="0" y="103299"/>
                </a:lnTo>
                <a:close/>
              </a:path>
            </a:pathLst>
          </a:custGeom>
          <a:solidFill>
            <a:srgbClr val="710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5" name="Oval 214"/>
          <p:cNvSpPr/>
          <p:nvPr/>
        </p:nvSpPr>
        <p:spPr>
          <a:xfrm>
            <a:off x="-60890150" y="-8950325"/>
            <a:ext cx="228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pSp>
        <p:nvGrpSpPr>
          <p:cNvPr id="65" name="Group 64" hidden="1"/>
          <p:cNvGrpSpPr/>
          <p:nvPr/>
        </p:nvGrpSpPr>
        <p:grpSpPr>
          <a:xfrm>
            <a:off x="5967707" y="3457574"/>
            <a:ext cx="154487" cy="57151"/>
            <a:chOff x="5967707" y="3457574"/>
            <a:chExt cx="154487" cy="57151"/>
          </a:xfrm>
        </p:grpSpPr>
        <p:sp>
          <p:nvSpPr>
            <p:cNvPr id="9" name="Oval 8"/>
            <p:cNvSpPr/>
            <p:nvPr/>
          </p:nvSpPr>
          <p:spPr>
            <a:xfrm>
              <a:off x="5972667" y="3457574"/>
              <a:ext cx="147146" cy="57151"/>
            </a:xfrm>
            <a:prstGeom prst="ellipse">
              <a:avLst/>
            </a:prstGeom>
            <a:solidFill>
              <a:srgbClr val="D5915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5967707" y="3486150"/>
              <a:ext cx="154487" cy="0"/>
            </a:xfrm>
            <a:prstGeom prst="line">
              <a:avLst/>
            </a:prstGeom>
            <a:ln>
              <a:solidFill>
                <a:srgbClr val="242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0548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1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12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3000000">
                                      <p:cBhvr>
                                        <p:cTn id="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1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4.07407E-6 L 0.04479 -0.07708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0" y="-386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1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0.02338 C -0.0039 0.0088 -0.00286 -0.02361 0.00534 -0.03541 C 0.01341 -0.04745 0.03815 -0.05625 0.04974 -0.04884 C 0.05456 -0.02986 0.04818 -0.01666 0.04258 0.00023 C 0.03789 0.01482 0.01459 0.02917 0.00091 0.02338 Z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0" y="-370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4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1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12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2700000">
                                      <p:cBhvr>
                                        <p:cTn id="1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1200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-3000000">
                                      <p:cBhvr>
                                        <p:cTn id="2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42" presetClass="path" presetSubtype="0" repeatCount="12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08333E-7 1.85185E-6 L 0.04479 -0.07709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0" y="-386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12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091 0.02338 C -0.0039 0.00879 -0.00286 -0.02361 0.00534 -0.03542 C 0.01341 -0.04746 0.03815 -0.05625 0.04974 -0.04885 C 0.05456 -0.02986 0.04818 -0.01667 0.04258 0.00023 C 0.03789 0.01481 0.01459 0.02916 0.00091 0.02338 Z " pathEditMode="relative" rAng="0" ptsTypes="AAAAA">
                                      <p:cBhvr>
                                        <p:cTn id="24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0" y="-370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4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KU Leuven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Verboekend</dc:creator>
  <cp:lastModifiedBy>Danny</cp:lastModifiedBy>
  <cp:revision>55</cp:revision>
  <dcterms:created xsi:type="dcterms:W3CDTF">2016-10-04T08:26:02Z</dcterms:created>
  <dcterms:modified xsi:type="dcterms:W3CDTF">2016-10-28T20:15:36Z</dcterms:modified>
</cp:coreProperties>
</file>