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05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634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704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059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807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955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08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118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281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320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4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82FB2-B428-4352-BD6C-95A692125006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28C67-CAD3-4CFA-BD41-69FFA36FBB3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807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019688" y="662122"/>
            <a:ext cx="1080000" cy="1080000"/>
          </a:xfrm>
          <a:prstGeom prst="rect">
            <a:avLst/>
          </a:prstGeom>
          <a:effectLst>
            <a:outerShdw blurRad="76200" dir="2700000" sx="139000" sy="139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9269300" lon="4464863" rev="16833208"/>
            </a:camera>
            <a:lightRig rig="threePt" dir="t">
              <a:rot lat="0" lon="0" rev="1200000"/>
            </a:lightRig>
          </a:scene3d>
          <a:sp3d>
            <a:bevelT w="952500" h="1270000" prst="angle"/>
            <a:bevelB w="952500" h="12700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2" name="Oval 41"/>
          <p:cNvSpPr/>
          <p:nvPr/>
        </p:nvSpPr>
        <p:spPr>
          <a:xfrm>
            <a:off x="4030669" y="2736622"/>
            <a:ext cx="1080000" cy="1080000"/>
          </a:xfrm>
          <a:prstGeom prst="ellipse">
            <a:avLst/>
          </a:prstGeom>
          <a:scene3d>
            <a:camera prst="orthographicFront">
              <a:rot lat="18138257" lon="3198045" rev="18184577"/>
            </a:camera>
            <a:lightRig rig="threePt" dir="t">
              <a:rot lat="0" lon="0" rev="1200000"/>
            </a:lightRig>
          </a:scene3d>
          <a:sp3d>
            <a:bevelT w="571500" h="571500"/>
            <a:bevelB w="571500" h="571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7" name="Isosceles Triangle 46"/>
          <p:cNvSpPr/>
          <p:nvPr/>
        </p:nvSpPr>
        <p:spPr>
          <a:xfrm rot="10991856">
            <a:off x="6985553" y="3555804"/>
            <a:ext cx="1028443" cy="337616"/>
          </a:xfrm>
          <a:custGeom>
            <a:avLst/>
            <a:gdLst>
              <a:gd name="connsiteX0" fmla="*/ 0 w 952600"/>
              <a:gd name="connsiteY0" fmla="*/ 228323 h 228323"/>
              <a:gd name="connsiteX1" fmla="*/ 642062 w 952600"/>
              <a:gd name="connsiteY1" fmla="*/ 0 h 228323"/>
              <a:gd name="connsiteX2" fmla="*/ 952600 w 952600"/>
              <a:gd name="connsiteY2" fmla="*/ 228323 h 228323"/>
              <a:gd name="connsiteX3" fmla="*/ 0 w 952600"/>
              <a:gd name="connsiteY3" fmla="*/ 228323 h 228323"/>
              <a:gd name="connsiteX0" fmla="*/ 5358 w 957958"/>
              <a:gd name="connsiteY0" fmla="*/ 228323 h 228323"/>
              <a:gd name="connsiteX1" fmla="*/ 13248 w 957958"/>
              <a:gd name="connsiteY1" fmla="*/ 132497 h 228323"/>
              <a:gd name="connsiteX2" fmla="*/ 647420 w 957958"/>
              <a:gd name="connsiteY2" fmla="*/ 0 h 228323"/>
              <a:gd name="connsiteX3" fmla="*/ 957958 w 957958"/>
              <a:gd name="connsiteY3" fmla="*/ 228323 h 228323"/>
              <a:gd name="connsiteX4" fmla="*/ 5358 w 957958"/>
              <a:gd name="connsiteY4" fmla="*/ 228323 h 228323"/>
              <a:gd name="connsiteX0" fmla="*/ 12252 w 964852"/>
              <a:gd name="connsiteY0" fmla="*/ 228323 h 228323"/>
              <a:gd name="connsiteX1" fmla="*/ 20142 w 964852"/>
              <a:gd name="connsiteY1" fmla="*/ 132497 h 228323"/>
              <a:gd name="connsiteX2" fmla="*/ 654314 w 964852"/>
              <a:gd name="connsiteY2" fmla="*/ 0 h 228323"/>
              <a:gd name="connsiteX3" fmla="*/ 964852 w 964852"/>
              <a:gd name="connsiteY3" fmla="*/ 228323 h 228323"/>
              <a:gd name="connsiteX4" fmla="*/ 12252 w 964852"/>
              <a:gd name="connsiteY4" fmla="*/ 228323 h 228323"/>
              <a:gd name="connsiteX0" fmla="*/ 0 w 952600"/>
              <a:gd name="connsiteY0" fmla="*/ 228323 h 228323"/>
              <a:gd name="connsiteX1" fmla="*/ 7890 w 952600"/>
              <a:gd name="connsiteY1" fmla="*/ 132497 h 228323"/>
              <a:gd name="connsiteX2" fmla="*/ 642062 w 952600"/>
              <a:gd name="connsiteY2" fmla="*/ 0 h 228323"/>
              <a:gd name="connsiteX3" fmla="*/ 952600 w 952600"/>
              <a:gd name="connsiteY3" fmla="*/ 228323 h 228323"/>
              <a:gd name="connsiteX4" fmla="*/ 0 w 952600"/>
              <a:gd name="connsiteY4" fmla="*/ 228323 h 228323"/>
              <a:gd name="connsiteX0" fmla="*/ 0 w 952600"/>
              <a:gd name="connsiteY0" fmla="*/ 228323 h 228323"/>
              <a:gd name="connsiteX1" fmla="*/ 7890 w 952600"/>
              <a:gd name="connsiteY1" fmla="*/ 132497 h 228323"/>
              <a:gd name="connsiteX2" fmla="*/ 642062 w 952600"/>
              <a:gd name="connsiteY2" fmla="*/ 0 h 228323"/>
              <a:gd name="connsiteX3" fmla="*/ 952600 w 952600"/>
              <a:gd name="connsiteY3" fmla="*/ 179886 h 228323"/>
              <a:gd name="connsiteX4" fmla="*/ 952600 w 952600"/>
              <a:gd name="connsiteY4" fmla="*/ 228323 h 228323"/>
              <a:gd name="connsiteX5" fmla="*/ 0 w 952600"/>
              <a:gd name="connsiteY5" fmla="*/ 228323 h 228323"/>
              <a:gd name="connsiteX0" fmla="*/ 0 w 952600"/>
              <a:gd name="connsiteY0" fmla="*/ 118426 h 118426"/>
              <a:gd name="connsiteX1" fmla="*/ 7890 w 952600"/>
              <a:gd name="connsiteY1" fmla="*/ 22600 h 118426"/>
              <a:gd name="connsiteX2" fmla="*/ 638662 w 952600"/>
              <a:gd name="connsiteY2" fmla="*/ 0 h 118426"/>
              <a:gd name="connsiteX3" fmla="*/ 952600 w 952600"/>
              <a:gd name="connsiteY3" fmla="*/ 69989 h 118426"/>
              <a:gd name="connsiteX4" fmla="*/ 952600 w 952600"/>
              <a:gd name="connsiteY4" fmla="*/ 118426 h 118426"/>
              <a:gd name="connsiteX5" fmla="*/ 0 w 952600"/>
              <a:gd name="connsiteY5" fmla="*/ 118426 h 118426"/>
              <a:gd name="connsiteX0" fmla="*/ 0 w 952600"/>
              <a:gd name="connsiteY0" fmla="*/ 95826 h 95826"/>
              <a:gd name="connsiteX1" fmla="*/ 7890 w 952600"/>
              <a:gd name="connsiteY1" fmla="*/ 0 h 95826"/>
              <a:gd name="connsiteX2" fmla="*/ 638941 w 952600"/>
              <a:gd name="connsiteY2" fmla="*/ 25084 h 95826"/>
              <a:gd name="connsiteX3" fmla="*/ 952600 w 952600"/>
              <a:gd name="connsiteY3" fmla="*/ 47389 h 95826"/>
              <a:gd name="connsiteX4" fmla="*/ 952600 w 952600"/>
              <a:gd name="connsiteY4" fmla="*/ 95826 h 95826"/>
              <a:gd name="connsiteX5" fmla="*/ 0 w 952600"/>
              <a:gd name="connsiteY5" fmla="*/ 95826 h 95826"/>
              <a:gd name="connsiteX0" fmla="*/ 0 w 952600"/>
              <a:gd name="connsiteY0" fmla="*/ 177997 h 177997"/>
              <a:gd name="connsiteX1" fmla="*/ 7890 w 952600"/>
              <a:gd name="connsiteY1" fmla="*/ 82171 h 177997"/>
              <a:gd name="connsiteX2" fmla="*/ 637720 w 952600"/>
              <a:gd name="connsiteY2" fmla="*/ 0 h 177997"/>
              <a:gd name="connsiteX3" fmla="*/ 952600 w 952600"/>
              <a:gd name="connsiteY3" fmla="*/ 129560 h 177997"/>
              <a:gd name="connsiteX4" fmla="*/ 952600 w 952600"/>
              <a:gd name="connsiteY4" fmla="*/ 177997 h 177997"/>
              <a:gd name="connsiteX5" fmla="*/ 0 w 952600"/>
              <a:gd name="connsiteY5" fmla="*/ 177997 h 177997"/>
              <a:gd name="connsiteX0" fmla="*/ 0 w 952600"/>
              <a:gd name="connsiteY0" fmla="*/ 177997 h 177997"/>
              <a:gd name="connsiteX1" fmla="*/ 7890 w 952600"/>
              <a:gd name="connsiteY1" fmla="*/ 82171 h 177997"/>
              <a:gd name="connsiteX2" fmla="*/ 637720 w 952600"/>
              <a:gd name="connsiteY2" fmla="*/ 0 h 177997"/>
              <a:gd name="connsiteX3" fmla="*/ 952600 w 952600"/>
              <a:gd name="connsiteY3" fmla="*/ 129560 h 177997"/>
              <a:gd name="connsiteX4" fmla="*/ 952600 w 952600"/>
              <a:gd name="connsiteY4" fmla="*/ 177997 h 177997"/>
              <a:gd name="connsiteX5" fmla="*/ 0 w 952600"/>
              <a:gd name="connsiteY5" fmla="*/ 177997 h 177997"/>
              <a:gd name="connsiteX0" fmla="*/ 0 w 957488"/>
              <a:gd name="connsiteY0" fmla="*/ 177997 h 177997"/>
              <a:gd name="connsiteX1" fmla="*/ 7890 w 957488"/>
              <a:gd name="connsiteY1" fmla="*/ 82171 h 177997"/>
              <a:gd name="connsiteX2" fmla="*/ 637720 w 957488"/>
              <a:gd name="connsiteY2" fmla="*/ 0 h 177997"/>
              <a:gd name="connsiteX3" fmla="*/ 957488 w 957488"/>
              <a:gd name="connsiteY3" fmla="*/ 131671 h 177997"/>
              <a:gd name="connsiteX4" fmla="*/ 952600 w 957488"/>
              <a:gd name="connsiteY4" fmla="*/ 177997 h 177997"/>
              <a:gd name="connsiteX5" fmla="*/ 0 w 957488"/>
              <a:gd name="connsiteY5" fmla="*/ 177997 h 177997"/>
              <a:gd name="connsiteX0" fmla="*/ 0 w 962509"/>
              <a:gd name="connsiteY0" fmla="*/ 177997 h 177997"/>
              <a:gd name="connsiteX1" fmla="*/ 7890 w 962509"/>
              <a:gd name="connsiteY1" fmla="*/ 82171 h 177997"/>
              <a:gd name="connsiteX2" fmla="*/ 637720 w 962509"/>
              <a:gd name="connsiteY2" fmla="*/ 0 h 177997"/>
              <a:gd name="connsiteX3" fmla="*/ 962509 w 962509"/>
              <a:gd name="connsiteY3" fmla="*/ 136160 h 177997"/>
              <a:gd name="connsiteX4" fmla="*/ 952600 w 962509"/>
              <a:gd name="connsiteY4" fmla="*/ 177997 h 177997"/>
              <a:gd name="connsiteX5" fmla="*/ 0 w 962509"/>
              <a:gd name="connsiteY5" fmla="*/ 177997 h 177997"/>
              <a:gd name="connsiteX0" fmla="*/ 5190 w 967699"/>
              <a:gd name="connsiteY0" fmla="*/ 177997 h 177997"/>
              <a:gd name="connsiteX1" fmla="*/ 1667 w 967699"/>
              <a:gd name="connsiteY1" fmla="*/ 81268 h 177997"/>
              <a:gd name="connsiteX2" fmla="*/ 642910 w 967699"/>
              <a:gd name="connsiteY2" fmla="*/ 0 h 177997"/>
              <a:gd name="connsiteX3" fmla="*/ 967699 w 967699"/>
              <a:gd name="connsiteY3" fmla="*/ 136160 h 177997"/>
              <a:gd name="connsiteX4" fmla="*/ 957790 w 967699"/>
              <a:gd name="connsiteY4" fmla="*/ 177997 h 177997"/>
              <a:gd name="connsiteX5" fmla="*/ 5190 w 967699"/>
              <a:gd name="connsiteY5" fmla="*/ 177997 h 1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7699" h="177997">
                <a:moveTo>
                  <a:pt x="5190" y="177997"/>
                </a:moveTo>
                <a:cubicBezTo>
                  <a:pt x="9135" y="130084"/>
                  <a:pt x="-4607" y="147598"/>
                  <a:pt x="1667" y="81268"/>
                </a:cubicBezTo>
                <a:lnTo>
                  <a:pt x="642910" y="0"/>
                </a:lnTo>
                <a:cubicBezTo>
                  <a:pt x="727265" y="44337"/>
                  <a:pt x="897211" y="83893"/>
                  <a:pt x="967699" y="136160"/>
                </a:cubicBezTo>
                <a:lnTo>
                  <a:pt x="957790" y="177997"/>
                </a:lnTo>
                <a:lnTo>
                  <a:pt x="5190" y="177997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Rectangle 44"/>
          <p:cNvSpPr/>
          <p:nvPr/>
        </p:nvSpPr>
        <p:spPr>
          <a:xfrm>
            <a:off x="7161353" y="2612800"/>
            <a:ext cx="720000" cy="720000"/>
          </a:xfrm>
          <a:prstGeom prst="rect">
            <a:avLst/>
          </a:prstGeom>
          <a:scene3d>
            <a:camera prst="orthographicFront">
              <a:rot lat="18021520" lon="17933359" rev="3801724"/>
            </a:camera>
            <a:lightRig rig="threePt" dir="t">
              <a:rot lat="0" lon="0" rev="1200000"/>
            </a:lightRig>
          </a:scene3d>
          <a:sp3d extrusionH="711200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3" name="Freeform 42"/>
          <p:cNvSpPr/>
          <p:nvPr/>
        </p:nvSpPr>
        <p:spPr>
          <a:xfrm>
            <a:off x="5721353" y="2826160"/>
            <a:ext cx="2160000" cy="2160000"/>
          </a:xfrm>
          <a:custGeom>
            <a:avLst/>
            <a:gdLst>
              <a:gd name="connsiteX0" fmla="*/ 1080000 w 2160000"/>
              <a:gd name="connsiteY0" fmla="*/ 360000 h 2160000"/>
              <a:gd name="connsiteX1" fmla="*/ 360000 w 2160000"/>
              <a:gd name="connsiteY1" fmla="*/ 1080000 h 2160000"/>
              <a:gd name="connsiteX2" fmla="*/ 1080000 w 2160000"/>
              <a:gd name="connsiteY2" fmla="*/ 1800000 h 2160000"/>
              <a:gd name="connsiteX3" fmla="*/ 1800000 w 2160000"/>
              <a:gd name="connsiteY3" fmla="*/ 1080000 h 2160000"/>
              <a:gd name="connsiteX4" fmla="*/ 1080000 w 2160000"/>
              <a:gd name="connsiteY4" fmla="*/ 360000 h 2160000"/>
              <a:gd name="connsiteX5" fmla="*/ 1080000 w 2160000"/>
              <a:gd name="connsiteY5" fmla="*/ 0 h 2160000"/>
              <a:gd name="connsiteX6" fmla="*/ 2160000 w 2160000"/>
              <a:gd name="connsiteY6" fmla="*/ 1080000 h 2160000"/>
              <a:gd name="connsiteX7" fmla="*/ 1080000 w 2160000"/>
              <a:gd name="connsiteY7" fmla="*/ 2160000 h 2160000"/>
              <a:gd name="connsiteX8" fmla="*/ 0 w 2160000"/>
              <a:gd name="connsiteY8" fmla="*/ 1080000 h 2160000"/>
              <a:gd name="connsiteX9" fmla="*/ 1080000 w 2160000"/>
              <a:gd name="connsiteY9" fmla="*/ 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2160000">
                <a:moveTo>
                  <a:pt x="1080000" y="360000"/>
                </a:moveTo>
                <a:cubicBezTo>
                  <a:pt x="682355" y="360000"/>
                  <a:pt x="360000" y="682355"/>
                  <a:pt x="360000" y="1080000"/>
                </a:cubicBezTo>
                <a:cubicBezTo>
                  <a:pt x="360000" y="1477645"/>
                  <a:pt x="682355" y="1800000"/>
                  <a:pt x="1080000" y="1800000"/>
                </a:cubicBezTo>
                <a:cubicBezTo>
                  <a:pt x="1477645" y="1800000"/>
                  <a:pt x="1800000" y="1477645"/>
                  <a:pt x="1800000" y="1080000"/>
                </a:cubicBezTo>
                <a:cubicBezTo>
                  <a:pt x="1800000" y="682355"/>
                  <a:pt x="1477645" y="360000"/>
                  <a:pt x="1080000" y="360000"/>
                </a:cubicBezTo>
                <a:close/>
                <a:moveTo>
                  <a:pt x="1080000" y="0"/>
                </a:moveTo>
                <a:cubicBezTo>
                  <a:pt x="1676468" y="0"/>
                  <a:pt x="2160000" y="483532"/>
                  <a:pt x="2160000" y="1080000"/>
                </a:cubicBezTo>
                <a:cubicBezTo>
                  <a:pt x="2160000" y="1676468"/>
                  <a:pt x="1676468" y="2160000"/>
                  <a:pt x="1080000" y="2160000"/>
                </a:cubicBezTo>
                <a:cubicBezTo>
                  <a:pt x="483532" y="2160000"/>
                  <a:pt x="0" y="1676468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scene3d>
            <a:camera prst="orthographicFront">
              <a:rot lat="1732745" lon="4368472" rev="15690070"/>
            </a:camera>
            <a:lightRig rig="threePt" dir="t">
              <a:rot lat="0" lon="0" rev="1200000"/>
            </a:lightRig>
          </a:scene3d>
          <a:sp3d>
            <a:bevelT w="190500" h="190500"/>
            <a:bevelB w="190500" h="190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881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03772" y="587468"/>
            <a:ext cx="1080000" cy="1080000"/>
          </a:xfrm>
          <a:prstGeom prst="ellipse">
            <a:avLst/>
          </a:prstGeom>
          <a:effectLst/>
          <a:scene3d>
            <a:camera prst="orthographicFront">
              <a:rot lat="18138257" lon="3198045" rev="18184577"/>
            </a:camera>
            <a:lightRig rig="threePt" dir="t">
              <a:rot lat="0" lon="0" rev="1200000"/>
            </a:lightRig>
          </a:scene3d>
          <a:sp3d>
            <a:bevelT w="571500" h="571500"/>
            <a:bevelB w="571500" h="571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4027680" y="1482803"/>
            <a:ext cx="86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1s, 2s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116580" y="4646786"/>
            <a:ext cx="86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2p</a:t>
            </a:r>
            <a:endParaRPr lang="nl-BE" dirty="0"/>
          </a:p>
        </p:txBody>
      </p:sp>
      <p:sp>
        <p:nvSpPr>
          <p:cNvPr id="8" name="Oval 7"/>
          <p:cNvSpPr/>
          <p:nvPr/>
        </p:nvSpPr>
        <p:spPr>
          <a:xfrm>
            <a:off x="2692672" y="4171321"/>
            <a:ext cx="1080000" cy="1080000"/>
          </a:xfrm>
          <a:prstGeom prst="ellipse">
            <a:avLst/>
          </a:prstGeom>
          <a:effectLst>
            <a:outerShdw blurRad="40000" dist="23000" dir="648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5400000" rev="16200000"/>
            </a:camera>
            <a:lightRig rig="threePt" dir="t">
              <a:rot lat="0" lon="0" rev="1200000"/>
            </a:lightRig>
          </a:scene3d>
          <a:sp3d>
            <a:bevelT w="571500" h="355600"/>
            <a:bevelB w="571500" h="571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Oval 8"/>
          <p:cNvSpPr/>
          <p:nvPr/>
        </p:nvSpPr>
        <p:spPr>
          <a:xfrm>
            <a:off x="2692672" y="3463067"/>
            <a:ext cx="1080000" cy="1080000"/>
          </a:xfrm>
          <a:prstGeom prst="ellipse">
            <a:avLst/>
          </a:prstGeom>
          <a:scene3d>
            <a:camera prst="orthographicFront">
              <a:rot lat="0" lon="5400000" rev="16200000"/>
            </a:camera>
            <a:lightRig rig="threePt" dir="t"/>
          </a:scene3d>
          <a:sp3d>
            <a:bevelT w="571500" h="571500"/>
            <a:bevelB w="571500" h="355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xtBox 10"/>
          <p:cNvSpPr txBox="1"/>
          <p:nvPr/>
        </p:nvSpPr>
        <p:spPr>
          <a:xfrm>
            <a:off x="8690288" y="4442182"/>
            <a:ext cx="86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3d</a:t>
            </a:r>
            <a:r>
              <a:rPr lang="en-US" baseline="-25000" dirty="0" smtClean="0"/>
              <a:t>z</a:t>
            </a:r>
            <a:r>
              <a:rPr lang="en-US" dirty="0" smtClean="0"/>
              <a:t>2</a:t>
            </a:r>
            <a:endParaRPr lang="nl-BE" dirty="0"/>
          </a:p>
        </p:txBody>
      </p:sp>
      <p:sp>
        <p:nvSpPr>
          <p:cNvPr id="15" name="Oval 14"/>
          <p:cNvSpPr/>
          <p:nvPr/>
        </p:nvSpPr>
        <p:spPr>
          <a:xfrm>
            <a:off x="7169399" y="3995987"/>
            <a:ext cx="1080000" cy="1080000"/>
          </a:xfrm>
          <a:prstGeom prst="ellipse">
            <a:avLst/>
          </a:prstGeom>
          <a:effectLst>
            <a:outerShdw blurRad="40000" dist="23000" dir="648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5400000" rev="16200000"/>
            </a:camera>
            <a:lightRig rig="threePt" dir="t">
              <a:rot lat="0" lon="0" rev="1200000"/>
            </a:lightRig>
          </a:scene3d>
          <a:sp3d>
            <a:bevelT w="1270000" h="952500"/>
            <a:bevelB w="571500" h="571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Freeform 18"/>
          <p:cNvSpPr/>
          <p:nvPr/>
        </p:nvSpPr>
        <p:spPr>
          <a:xfrm>
            <a:off x="6989399" y="3811321"/>
            <a:ext cx="1440000" cy="1440000"/>
          </a:xfrm>
          <a:custGeom>
            <a:avLst/>
            <a:gdLst>
              <a:gd name="connsiteX0" fmla="*/ 720000 w 1440000"/>
              <a:gd name="connsiteY0" fmla="*/ 630000 h 1440000"/>
              <a:gd name="connsiteX1" fmla="*/ 630000 w 1440000"/>
              <a:gd name="connsiteY1" fmla="*/ 720000 h 1440000"/>
              <a:gd name="connsiteX2" fmla="*/ 720000 w 1440000"/>
              <a:gd name="connsiteY2" fmla="*/ 810000 h 1440000"/>
              <a:gd name="connsiteX3" fmla="*/ 810000 w 1440000"/>
              <a:gd name="connsiteY3" fmla="*/ 720000 h 1440000"/>
              <a:gd name="connsiteX4" fmla="*/ 720000 w 1440000"/>
              <a:gd name="connsiteY4" fmla="*/ 630000 h 1440000"/>
              <a:gd name="connsiteX5" fmla="*/ 720000 w 1440000"/>
              <a:gd name="connsiteY5" fmla="*/ 0 h 1440000"/>
              <a:gd name="connsiteX6" fmla="*/ 1440000 w 1440000"/>
              <a:gd name="connsiteY6" fmla="*/ 720000 h 1440000"/>
              <a:gd name="connsiteX7" fmla="*/ 720000 w 1440000"/>
              <a:gd name="connsiteY7" fmla="*/ 1440000 h 1440000"/>
              <a:gd name="connsiteX8" fmla="*/ 0 w 1440000"/>
              <a:gd name="connsiteY8" fmla="*/ 720000 h 1440000"/>
              <a:gd name="connsiteX9" fmla="*/ 720000 w 1440000"/>
              <a:gd name="connsiteY9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0000" h="1440000">
                <a:moveTo>
                  <a:pt x="720000" y="630000"/>
                </a:moveTo>
                <a:cubicBezTo>
                  <a:pt x="670294" y="630000"/>
                  <a:pt x="630000" y="670294"/>
                  <a:pt x="630000" y="720000"/>
                </a:cubicBezTo>
                <a:cubicBezTo>
                  <a:pt x="630000" y="769706"/>
                  <a:pt x="670294" y="810000"/>
                  <a:pt x="720000" y="810000"/>
                </a:cubicBezTo>
                <a:cubicBezTo>
                  <a:pt x="769706" y="810000"/>
                  <a:pt x="810000" y="769706"/>
                  <a:pt x="810000" y="720000"/>
                </a:cubicBezTo>
                <a:cubicBezTo>
                  <a:pt x="810000" y="670294"/>
                  <a:pt x="769706" y="630000"/>
                  <a:pt x="720000" y="630000"/>
                </a:cubicBezTo>
                <a:close/>
                <a:moveTo>
                  <a:pt x="720000" y="0"/>
                </a:moveTo>
                <a:cubicBezTo>
                  <a:pt x="1117645" y="0"/>
                  <a:pt x="1440000" y="322355"/>
                  <a:pt x="1440000" y="720000"/>
                </a:cubicBezTo>
                <a:cubicBezTo>
                  <a:pt x="1440000" y="1117645"/>
                  <a:pt x="1117645" y="1440000"/>
                  <a:pt x="720000" y="1440000"/>
                </a:cubicBezTo>
                <a:cubicBezTo>
                  <a:pt x="322355" y="1440000"/>
                  <a:pt x="0" y="1117645"/>
                  <a:pt x="0" y="720000"/>
                </a:cubicBezTo>
                <a:cubicBezTo>
                  <a:pt x="0" y="322355"/>
                  <a:pt x="322355" y="0"/>
                  <a:pt x="720000" y="0"/>
                </a:cubicBezTo>
                <a:close/>
              </a:path>
            </a:pathLst>
          </a:custGeom>
          <a:scene3d>
            <a:camera prst="orthographicFront">
              <a:rot lat="0" lon="4199999" rev="16200000"/>
            </a:camera>
            <a:lightRig rig="threePt" dir="t"/>
          </a:scene3d>
          <a:sp3d>
            <a:bevelT w="317500" h="190500"/>
            <a:bevelB w="317500" h="190500"/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Oval 15"/>
          <p:cNvSpPr/>
          <p:nvPr/>
        </p:nvSpPr>
        <p:spPr>
          <a:xfrm>
            <a:off x="7169399" y="2742244"/>
            <a:ext cx="1080000" cy="1080000"/>
          </a:xfrm>
          <a:prstGeom prst="ellipse">
            <a:avLst/>
          </a:prstGeom>
          <a:effectLst>
            <a:outerShdw blurRad="40000" dist="23000" dir="648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5400000" rev="16200000"/>
            </a:camera>
            <a:lightRig rig="threePt" dir="t">
              <a:rot lat="0" lon="0" rev="1200000"/>
            </a:lightRig>
          </a:scene3d>
          <a:sp3d>
            <a:bevelT w="571500" h="571500"/>
            <a:bevelB w="1270000" h="952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Oval 23"/>
          <p:cNvSpPr/>
          <p:nvPr/>
        </p:nvSpPr>
        <p:spPr>
          <a:xfrm>
            <a:off x="6702200" y="247459"/>
            <a:ext cx="1007201" cy="962655"/>
          </a:xfrm>
          <a:custGeom>
            <a:avLst/>
            <a:gdLst>
              <a:gd name="connsiteX0" fmla="*/ 0 w 1080000"/>
              <a:gd name="connsiteY0" fmla="*/ 540000 h 1080000"/>
              <a:gd name="connsiteX1" fmla="*/ 540000 w 1080000"/>
              <a:gd name="connsiteY1" fmla="*/ 0 h 1080000"/>
              <a:gd name="connsiteX2" fmla="*/ 1080000 w 1080000"/>
              <a:gd name="connsiteY2" fmla="*/ 540000 h 1080000"/>
              <a:gd name="connsiteX3" fmla="*/ 540000 w 1080000"/>
              <a:gd name="connsiteY3" fmla="*/ 1080000 h 1080000"/>
              <a:gd name="connsiteX4" fmla="*/ 0 w 1080000"/>
              <a:gd name="connsiteY4" fmla="*/ 540000 h 1080000"/>
              <a:gd name="connsiteX0" fmla="*/ 0 w 1006975"/>
              <a:gd name="connsiteY0" fmla="*/ 540000 h 1080000"/>
              <a:gd name="connsiteX1" fmla="*/ 540000 w 1006975"/>
              <a:gd name="connsiteY1" fmla="*/ 0 h 1080000"/>
              <a:gd name="connsiteX2" fmla="*/ 1006975 w 1006975"/>
              <a:gd name="connsiteY2" fmla="*/ 543175 h 1080000"/>
              <a:gd name="connsiteX3" fmla="*/ 540000 w 1006975"/>
              <a:gd name="connsiteY3" fmla="*/ 1080000 h 1080000"/>
              <a:gd name="connsiteX4" fmla="*/ 0 w 1006975"/>
              <a:gd name="connsiteY4" fmla="*/ 540000 h 1080000"/>
              <a:gd name="connsiteX0" fmla="*/ 44 w 1007019"/>
              <a:gd name="connsiteY0" fmla="*/ 540000 h 1000626"/>
              <a:gd name="connsiteX1" fmla="*/ 540044 w 1007019"/>
              <a:gd name="connsiteY1" fmla="*/ 0 h 1000626"/>
              <a:gd name="connsiteX2" fmla="*/ 1007019 w 1007019"/>
              <a:gd name="connsiteY2" fmla="*/ 543175 h 1000626"/>
              <a:gd name="connsiteX3" fmla="*/ 568619 w 1007019"/>
              <a:gd name="connsiteY3" fmla="*/ 1000625 h 1000626"/>
              <a:gd name="connsiteX4" fmla="*/ 44 w 1007019"/>
              <a:gd name="connsiteY4" fmla="*/ 540000 h 1000626"/>
              <a:gd name="connsiteX0" fmla="*/ 385 w 1007360"/>
              <a:gd name="connsiteY0" fmla="*/ 540000 h 1000626"/>
              <a:gd name="connsiteX1" fmla="*/ 540385 w 1007360"/>
              <a:gd name="connsiteY1" fmla="*/ 0 h 1000626"/>
              <a:gd name="connsiteX2" fmla="*/ 1007360 w 1007360"/>
              <a:gd name="connsiteY2" fmla="*/ 543175 h 1000626"/>
              <a:gd name="connsiteX3" fmla="*/ 568960 w 1007360"/>
              <a:gd name="connsiteY3" fmla="*/ 1000625 h 1000626"/>
              <a:gd name="connsiteX4" fmla="*/ 385 w 1007360"/>
              <a:gd name="connsiteY4" fmla="*/ 540000 h 1000626"/>
              <a:gd name="connsiteX0" fmla="*/ 544 w 1007519"/>
              <a:gd name="connsiteY0" fmla="*/ 540037 h 1000663"/>
              <a:gd name="connsiteX1" fmla="*/ 540544 w 1007519"/>
              <a:gd name="connsiteY1" fmla="*/ 37 h 1000663"/>
              <a:gd name="connsiteX2" fmla="*/ 1007519 w 1007519"/>
              <a:gd name="connsiteY2" fmla="*/ 543212 h 1000663"/>
              <a:gd name="connsiteX3" fmla="*/ 569119 w 1007519"/>
              <a:gd name="connsiteY3" fmla="*/ 1000662 h 1000663"/>
              <a:gd name="connsiteX4" fmla="*/ 544 w 1007519"/>
              <a:gd name="connsiteY4" fmla="*/ 540037 h 1000663"/>
              <a:gd name="connsiteX0" fmla="*/ 544 w 1007519"/>
              <a:gd name="connsiteY0" fmla="*/ 540037 h 1000689"/>
              <a:gd name="connsiteX1" fmla="*/ 540544 w 1007519"/>
              <a:gd name="connsiteY1" fmla="*/ 37 h 1000689"/>
              <a:gd name="connsiteX2" fmla="*/ 1007519 w 1007519"/>
              <a:gd name="connsiteY2" fmla="*/ 543212 h 1000689"/>
              <a:gd name="connsiteX3" fmla="*/ 569119 w 1007519"/>
              <a:gd name="connsiteY3" fmla="*/ 1000662 h 1000689"/>
              <a:gd name="connsiteX4" fmla="*/ 544 w 1007519"/>
              <a:gd name="connsiteY4" fmla="*/ 540037 h 1000689"/>
              <a:gd name="connsiteX0" fmla="*/ 96 w 1007071"/>
              <a:gd name="connsiteY0" fmla="*/ 540027 h 962571"/>
              <a:gd name="connsiteX1" fmla="*/ 540096 w 1007071"/>
              <a:gd name="connsiteY1" fmla="*/ 27 h 962571"/>
              <a:gd name="connsiteX2" fmla="*/ 1007071 w 1007071"/>
              <a:gd name="connsiteY2" fmla="*/ 543202 h 962571"/>
              <a:gd name="connsiteX3" fmla="*/ 575021 w 1007071"/>
              <a:gd name="connsiteY3" fmla="*/ 962552 h 962571"/>
              <a:gd name="connsiteX4" fmla="*/ 96 w 1007071"/>
              <a:gd name="connsiteY4" fmla="*/ 540027 h 962571"/>
              <a:gd name="connsiteX0" fmla="*/ 96 w 1007071"/>
              <a:gd name="connsiteY0" fmla="*/ 540041 h 962606"/>
              <a:gd name="connsiteX1" fmla="*/ 540096 w 1007071"/>
              <a:gd name="connsiteY1" fmla="*/ 41 h 962606"/>
              <a:gd name="connsiteX2" fmla="*/ 1007071 w 1007071"/>
              <a:gd name="connsiteY2" fmla="*/ 543216 h 962606"/>
              <a:gd name="connsiteX3" fmla="*/ 575021 w 1007071"/>
              <a:gd name="connsiteY3" fmla="*/ 962566 h 962606"/>
              <a:gd name="connsiteX4" fmla="*/ 96 w 1007071"/>
              <a:gd name="connsiteY4" fmla="*/ 540041 h 962606"/>
              <a:gd name="connsiteX0" fmla="*/ 108 w 1007083"/>
              <a:gd name="connsiteY0" fmla="*/ 540022 h 962587"/>
              <a:gd name="connsiteX1" fmla="*/ 540108 w 1007083"/>
              <a:gd name="connsiteY1" fmla="*/ 22 h 962587"/>
              <a:gd name="connsiteX2" fmla="*/ 1007083 w 1007083"/>
              <a:gd name="connsiteY2" fmla="*/ 543197 h 962587"/>
              <a:gd name="connsiteX3" fmla="*/ 575033 w 1007083"/>
              <a:gd name="connsiteY3" fmla="*/ 962547 h 962587"/>
              <a:gd name="connsiteX4" fmla="*/ 108 w 1007083"/>
              <a:gd name="connsiteY4" fmla="*/ 540022 h 962587"/>
              <a:gd name="connsiteX0" fmla="*/ 97 w 1007072"/>
              <a:gd name="connsiteY0" fmla="*/ 540099 h 962664"/>
              <a:gd name="connsiteX1" fmla="*/ 540097 w 1007072"/>
              <a:gd name="connsiteY1" fmla="*/ 99 h 962664"/>
              <a:gd name="connsiteX2" fmla="*/ 1007072 w 1007072"/>
              <a:gd name="connsiteY2" fmla="*/ 543274 h 962664"/>
              <a:gd name="connsiteX3" fmla="*/ 575022 w 1007072"/>
              <a:gd name="connsiteY3" fmla="*/ 962624 h 962664"/>
              <a:gd name="connsiteX4" fmla="*/ 97 w 1007072"/>
              <a:gd name="connsiteY4" fmla="*/ 540099 h 962664"/>
              <a:gd name="connsiteX0" fmla="*/ 226 w 1007201"/>
              <a:gd name="connsiteY0" fmla="*/ 540099 h 962655"/>
              <a:gd name="connsiteX1" fmla="*/ 540226 w 1007201"/>
              <a:gd name="connsiteY1" fmla="*/ 99 h 962655"/>
              <a:gd name="connsiteX2" fmla="*/ 1007201 w 1007201"/>
              <a:gd name="connsiteY2" fmla="*/ 543274 h 962655"/>
              <a:gd name="connsiteX3" fmla="*/ 575151 w 1007201"/>
              <a:gd name="connsiteY3" fmla="*/ 962624 h 962655"/>
              <a:gd name="connsiteX4" fmla="*/ 226 w 1007201"/>
              <a:gd name="connsiteY4" fmla="*/ 540099 h 96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201" h="962655">
                <a:moveTo>
                  <a:pt x="226" y="540099"/>
                </a:moveTo>
                <a:cubicBezTo>
                  <a:pt x="-8770" y="278078"/>
                  <a:pt x="251747" y="5920"/>
                  <a:pt x="540226" y="99"/>
                </a:cubicBezTo>
                <a:cubicBezTo>
                  <a:pt x="828705" y="-5722"/>
                  <a:pt x="1007201" y="245040"/>
                  <a:pt x="1007201" y="543274"/>
                </a:cubicBezTo>
                <a:cubicBezTo>
                  <a:pt x="1007201" y="841508"/>
                  <a:pt x="844580" y="959978"/>
                  <a:pt x="575151" y="962624"/>
                </a:cubicBezTo>
                <a:cubicBezTo>
                  <a:pt x="305722" y="965270"/>
                  <a:pt x="9222" y="802120"/>
                  <a:pt x="226" y="540099"/>
                </a:cubicBezTo>
                <a:close/>
              </a:path>
            </a:pathLst>
          </a:custGeom>
          <a:effectLst/>
          <a:scene3d>
            <a:camera prst="orthographicFront">
              <a:rot lat="17399987" lon="21599986" rev="0"/>
            </a:camera>
            <a:lightRig rig="threePt" dir="t">
              <a:rot lat="0" lon="0" rev="1200000"/>
            </a:lightRig>
          </a:scene3d>
          <a:sp3d extrusionH="63500">
            <a:bevelT w="463550" h="635000"/>
            <a:bevelB w="463550" h="635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Oval 23"/>
          <p:cNvSpPr/>
          <p:nvPr/>
        </p:nvSpPr>
        <p:spPr>
          <a:xfrm flipH="1">
            <a:off x="7833033" y="247459"/>
            <a:ext cx="1007201" cy="962655"/>
          </a:xfrm>
          <a:custGeom>
            <a:avLst/>
            <a:gdLst>
              <a:gd name="connsiteX0" fmla="*/ 0 w 1080000"/>
              <a:gd name="connsiteY0" fmla="*/ 540000 h 1080000"/>
              <a:gd name="connsiteX1" fmla="*/ 540000 w 1080000"/>
              <a:gd name="connsiteY1" fmla="*/ 0 h 1080000"/>
              <a:gd name="connsiteX2" fmla="*/ 1080000 w 1080000"/>
              <a:gd name="connsiteY2" fmla="*/ 540000 h 1080000"/>
              <a:gd name="connsiteX3" fmla="*/ 540000 w 1080000"/>
              <a:gd name="connsiteY3" fmla="*/ 1080000 h 1080000"/>
              <a:gd name="connsiteX4" fmla="*/ 0 w 1080000"/>
              <a:gd name="connsiteY4" fmla="*/ 540000 h 1080000"/>
              <a:gd name="connsiteX0" fmla="*/ 0 w 1006975"/>
              <a:gd name="connsiteY0" fmla="*/ 540000 h 1080000"/>
              <a:gd name="connsiteX1" fmla="*/ 540000 w 1006975"/>
              <a:gd name="connsiteY1" fmla="*/ 0 h 1080000"/>
              <a:gd name="connsiteX2" fmla="*/ 1006975 w 1006975"/>
              <a:gd name="connsiteY2" fmla="*/ 543175 h 1080000"/>
              <a:gd name="connsiteX3" fmla="*/ 540000 w 1006975"/>
              <a:gd name="connsiteY3" fmla="*/ 1080000 h 1080000"/>
              <a:gd name="connsiteX4" fmla="*/ 0 w 1006975"/>
              <a:gd name="connsiteY4" fmla="*/ 540000 h 1080000"/>
              <a:gd name="connsiteX0" fmla="*/ 44 w 1007019"/>
              <a:gd name="connsiteY0" fmla="*/ 540000 h 1000626"/>
              <a:gd name="connsiteX1" fmla="*/ 540044 w 1007019"/>
              <a:gd name="connsiteY1" fmla="*/ 0 h 1000626"/>
              <a:gd name="connsiteX2" fmla="*/ 1007019 w 1007019"/>
              <a:gd name="connsiteY2" fmla="*/ 543175 h 1000626"/>
              <a:gd name="connsiteX3" fmla="*/ 568619 w 1007019"/>
              <a:gd name="connsiteY3" fmla="*/ 1000625 h 1000626"/>
              <a:gd name="connsiteX4" fmla="*/ 44 w 1007019"/>
              <a:gd name="connsiteY4" fmla="*/ 540000 h 1000626"/>
              <a:gd name="connsiteX0" fmla="*/ 385 w 1007360"/>
              <a:gd name="connsiteY0" fmla="*/ 540000 h 1000626"/>
              <a:gd name="connsiteX1" fmla="*/ 540385 w 1007360"/>
              <a:gd name="connsiteY1" fmla="*/ 0 h 1000626"/>
              <a:gd name="connsiteX2" fmla="*/ 1007360 w 1007360"/>
              <a:gd name="connsiteY2" fmla="*/ 543175 h 1000626"/>
              <a:gd name="connsiteX3" fmla="*/ 568960 w 1007360"/>
              <a:gd name="connsiteY3" fmla="*/ 1000625 h 1000626"/>
              <a:gd name="connsiteX4" fmla="*/ 385 w 1007360"/>
              <a:gd name="connsiteY4" fmla="*/ 540000 h 1000626"/>
              <a:gd name="connsiteX0" fmla="*/ 544 w 1007519"/>
              <a:gd name="connsiteY0" fmla="*/ 540037 h 1000663"/>
              <a:gd name="connsiteX1" fmla="*/ 540544 w 1007519"/>
              <a:gd name="connsiteY1" fmla="*/ 37 h 1000663"/>
              <a:gd name="connsiteX2" fmla="*/ 1007519 w 1007519"/>
              <a:gd name="connsiteY2" fmla="*/ 543212 h 1000663"/>
              <a:gd name="connsiteX3" fmla="*/ 569119 w 1007519"/>
              <a:gd name="connsiteY3" fmla="*/ 1000662 h 1000663"/>
              <a:gd name="connsiteX4" fmla="*/ 544 w 1007519"/>
              <a:gd name="connsiteY4" fmla="*/ 540037 h 1000663"/>
              <a:gd name="connsiteX0" fmla="*/ 544 w 1007519"/>
              <a:gd name="connsiteY0" fmla="*/ 540037 h 1000689"/>
              <a:gd name="connsiteX1" fmla="*/ 540544 w 1007519"/>
              <a:gd name="connsiteY1" fmla="*/ 37 h 1000689"/>
              <a:gd name="connsiteX2" fmla="*/ 1007519 w 1007519"/>
              <a:gd name="connsiteY2" fmla="*/ 543212 h 1000689"/>
              <a:gd name="connsiteX3" fmla="*/ 569119 w 1007519"/>
              <a:gd name="connsiteY3" fmla="*/ 1000662 h 1000689"/>
              <a:gd name="connsiteX4" fmla="*/ 544 w 1007519"/>
              <a:gd name="connsiteY4" fmla="*/ 540037 h 1000689"/>
              <a:gd name="connsiteX0" fmla="*/ 96 w 1007071"/>
              <a:gd name="connsiteY0" fmla="*/ 540027 h 962571"/>
              <a:gd name="connsiteX1" fmla="*/ 540096 w 1007071"/>
              <a:gd name="connsiteY1" fmla="*/ 27 h 962571"/>
              <a:gd name="connsiteX2" fmla="*/ 1007071 w 1007071"/>
              <a:gd name="connsiteY2" fmla="*/ 543202 h 962571"/>
              <a:gd name="connsiteX3" fmla="*/ 575021 w 1007071"/>
              <a:gd name="connsiteY3" fmla="*/ 962552 h 962571"/>
              <a:gd name="connsiteX4" fmla="*/ 96 w 1007071"/>
              <a:gd name="connsiteY4" fmla="*/ 540027 h 962571"/>
              <a:gd name="connsiteX0" fmla="*/ 96 w 1007071"/>
              <a:gd name="connsiteY0" fmla="*/ 540041 h 962606"/>
              <a:gd name="connsiteX1" fmla="*/ 540096 w 1007071"/>
              <a:gd name="connsiteY1" fmla="*/ 41 h 962606"/>
              <a:gd name="connsiteX2" fmla="*/ 1007071 w 1007071"/>
              <a:gd name="connsiteY2" fmla="*/ 543216 h 962606"/>
              <a:gd name="connsiteX3" fmla="*/ 575021 w 1007071"/>
              <a:gd name="connsiteY3" fmla="*/ 962566 h 962606"/>
              <a:gd name="connsiteX4" fmla="*/ 96 w 1007071"/>
              <a:gd name="connsiteY4" fmla="*/ 540041 h 962606"/>
              <a:gd name="connsiteX0" fmla="*/ 108 w 1007083"/>
              <a:gd name="connsiteY0" fmla="*/ 540022 h 962587"/>
              <a:gd name="connsiteX1" fmla="*/ 540108 w 1007083"/>
              <a:gd name="connsiteY1" fmla="*/ 22 h 962587"/>
              <a:gd name="connsiteX2" fmla="*/ 1007083 w 1007083"/>
              <a:gd name="connsiteY2" fmla="*/ 543197 h 962587"/>
              <a:gd name="connsiteX3" fmla="*/ 575033 w 1007083"/>
              <a:gd name="connsiteY3" fmla="*/ 962547 h 962587"/>
              <a:gd name="connsiteX4" fmla="*/ 108 w 1007083"/>
              <a:gd name="connsiteY4" fmla="*/ 540022 h 962587"/>
              <a:gd name="connsiteX0" fmla="*/ 97 w 1007072"/>
              <a:gd name="connsiteY0" fmla="*/ 540099 h 962664"/>
              <a:gd name="connsiteX1" fmla="*/ 540097 w 1007072"/>
              <a:gd name="connsiteY1" fmla="*/ 99 h 962664"/>
              <a:gd name="connsiteX2" fmla="*/ 1007072 w 1007072"/>
              <a:gd name="connsiteY2" fmla="*/ 543274 h 962664"/>
              <a:gd name="connsiteX3" fmla="*/ 575022 w 1007072"/>
              <a:gd name="connsiteY3" fmla="*/ 962624 h 962664"/>
              <a:gd name="connsiteX4" fmla="*/ 97 w 1007072"/>
              <a:gd name="connsiteY4" fmla="*/ 540099 h 962664"/>
              <a:gd name="connsiteX0" fmla="*/ 226 w 1007201"/>
              <a:gd name="connsiteY0" fmla="*/ 540099 h 962655"/>
              <a:gd name="connsiteX1" fmla="*/ 540226 w 1007201"/>
              <a:gd name="connsiteY1" fmla="*/ 99 h 962655"/>
              <a:gd name="connsiteX2" fmla="*/ 1007201 w 1007201"/>
              <a:gd name="connsiteY2" fmla="*/ 543274 h 962655"/>
              <a:gd name="connsiteX3" fmla="*/ 575151 w 1007201"/>
              <a:gd name="connsiteY3" fmla="*/ 962624 h 962655"/>
              <a:gd name="connsiteX4" fmla="*/ 226 w 1007201"/>
              <a:gd name="connsiteY4" fmla="*/ 540099 h 96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201" h="962655">
                <a:moveTo>
                  <a:pt x="226" y="540099"/>
                </a:moveTo>
                <a:cubicBezTo>
                  <a:pt x="-8770" y="278078"/>
                  <a:pt x="251747" y="5920"/>
                  <a:pt x="540226" y="99"/>
                </a:cubicBezTo>
                <a:cubicBezTo>
                  <a:pt x="828705" y="-5722"/>
                  <a:pt x="1007201" y="245040"/>
                  <a:pt x="1007201" y="543274"/>
                </a:cubicBezTo>
                <a:cubicBezTo>
                  <a:pt x="1007201" y="841508"/>
                  <a:pt x="844580" y="959978"/>
                  <a:pt x="575151" y="962624"/>
                </a:cubicBezTo>
                <a:cubicBezTo>
                  <a:pt x="305722" y="965270"/>
                  <a:pt x="9222" y="802120"/>
                  <a:pt x="226" y="540099"/>
                </a:cubicBezTo>
                <a:close/>
              </a:path>
            </a:pathLst>
          </a:custGeom>
          <a:effectLst/>
          <a:scene3d>
            <a:camera prst="orthographicFront">
              <a:rot lat="17399987" lon="0" rev="0"/>
            </a:camera>
            <a:lightRig rig="threePt" dir="t">
              <a:rot lat="0" lon="0" rev="1200000"/>
            </a:lightRig>
          </a:scene3d>
          <a:sp3d extrusionH="63500">
            <a:bevelT w="463550" h="635000"/>
            <a:bevelB w="463550" h="635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Oval 23"/>
          <p:cNvSpPr/>
          <p:nvPr/>
        </p:nvSpPr>
        <p:spPr>
          <a:xfrm flipV="1">
            <a:off x="6702200" y="901509"/>
            <a:ext cx="1007201" cy="962655"/>
          </a:xfrm>
          <a:custGeom>
            <a:avLst/>
            <a:gdLst>
              <a:gd name="connsiteX0" fmla="*/ 0 w 1080000"/>
              <a:gd name="connsiteY0" fmla="*/ 540000 h 1080000"/>
              <a:gd name="connsiteX1" fmla="*/ 540000 w 1080000"/>
              <a:gd name="connsiteY1" fmla="*/ 0 h 1080000"/>
              <a:gd name="connsiteX2" fmla="*/ 1080000 w 1080000"/>
              <a:gd name="connsiteY2" fmla="*/ 540000 h 1080000"/>
              <a:gd name="connsiteX3" fmla="*/ 540000 w 1080000"/>
              <a:gd name="connsiteY3" fmla="*/ 1080000 h 1080000"/>
              <a:gd name="connsiteX4" fmla="*/ 0 w 1080000"/>
              <a:gd name="connsiteY4" fmla="*/ 540000 h 1080000"/>
              <a:gd name="connsiteX0" fmla="*/ 0 w 1006975"/>
              <a:gd name="connsiteY0" fmla="*/ 540000 h 1080000"/>
              <a:gd name="connsiteX1" fmla="*/ 540000 w 1006975"/>
              <a:gd name="connsiteY1" fmla="*/ 0 h 1080000"/>
              <a:gd name="connsiteX2" fmla="*/ 1006975 w 1006975"/>
              <a:gd name="connsiteY2" fmla="*/ 543175 h 1080000"/>
              <a:gd name="connsiteX3" fmla="*/ 540000 w 1006975"/>
              <a:gd name="connsiteY3" fmla="*/ 1080000 h 1080000"/>
              <a:gd name="connsiteX4" fmla="*/ 0 w 1006975"/>
              <a:gd name="connsiteY4" fmla="*/ 540000 h 1080000"/>
              <a:gd name="connsiteX0" fmla="*/ 44 w 1007019"/>
              <a:gd name="connsiteY0" fmla="*/ 540000 h 1000626"/>
              <a:gd name="connsiteX1" fmla="*/ 540044 w 1007019"/>
              <a:gd name="connsiteY1" fmla="*/ 0 h 1000626"/>
              <a:gd name="connsiteX2" fmla="*/ 1007019 w 1007019"/>
              <a:gd name="connsiteY2" fmla="*/ 543175 h 1000626"/>
              <a:gd name="connsiteX3" fmla="*/ 568619 w 1007019"/>
              <a:gd name="connsiteY3" fmla="*/ 1000625 h 1000626"/>
              <a:gd name="connsiteX4" fmla="*/ 44 w 1007019"/>
              <a:gd name="connsiteY4" fmla="*/ 540000 h 1000626"/>
              <a:gd name="connsiteX0" fmla="*/ 385 w 1007360"/>
              <a:gd name="connsiteY0" fmla="*/ 540000 h 1000626"/>
              <a:gd name="connsiteX1" fmla="*/ 540385 w 1007360"/>
              <a:gd name="connsiteY1" fmla="*/ 0 h 1000626"/>
              <a:gd name="connsiteX2" fmla="*/ 1007360 w 1007360"/>
              <a:gd name="connsiteY2" fmla="*/ 543175 h 1000626"/>
              <a:gd name="connsiteX3" fmla="*/ 568960 w 1007360"/>
              <a:gd name="connsiteY3" fmla="*/ 1000625 h 1000626"/>
              <a:gd name="connsiteX4" fmla="*/ 385 w 1007360"/>
              <a:gd name="connsiteY4" fmla="*/ 540000 h 1000626"/>
              <a:gd name="connsiteX0" fmla="*/ 544 w 1007519"/>
              <a:gd name="connsiteY0" fmla="*/ 540037 h 1000663"/>
              <a:gd name="connsiteX1" fmla="*/ 540544 w 1007519"/>
              <a:gd name="connsiteY1" fmla="*/ 37 h 1000663"/>
              <a:gd name="connsiteX2" fmla="*/ 1007519 w 1007519"/>
              <a:gd name="connsiteY2" fmla="*/ 543212 h 1000663"/>
              <a:gd name="connsiteX3" fmla="*/ 569119 w 1007519"/>
              <a:gd name="connsiteY3" fmla="*/ 1000662 h 1000663"/>
              <a:gd name="connsiteX4" fmla="*/ 544 w 1007519"/>
              <a:gd name="connsiteY4" fmla="*/ 540037 h 1000663"/>
              <a:gd name="connsiteX0" fmla="*/ 544 w 1007519"/>
              <a:gd name="connsiteY0" fmla="*/ 540037 h 1000689"/>
              <a:gd name="connsiteX1" fmla="*/ 540544 w 1007519"/>
              <a:gd name="connsiteY1" fmla="*/ 37 h 1000689"/>
              <a:gd name="connsiteX2" fmla="*/ 1007519 w 1007519"/>
              <a:gd name="connsiteY2" fmla="*/ 543212 h 1000689"/>
              <a:gd name="connsiteX3" fmla="*/ 569119 w 1007519"/>
              <a:gd name="connsiteY3" fmla="*/ 1000662 h 1000689"/>
              <a:gd name="connsiteX4" fmla="*/ 544 w 1007519"/>
              <a:gd name="connsiteY4" fmla="*/ 540037 h 1000689"/>
              <a:gd name="connsiteX0" fmla="*/ 96 w 1007071"/>
              <a:gd name="connsiteY0" fmla="*/ 540027 h 962571"/>
              <a:gd name="connsiteX1" fmla="*/ 540096 w 1007071"/>
              <a:gd name="connsiteY1" fmla="*/ 27 h 962571"/>
              <a:gd name="connsiteX2" fmla="*/ 1007071 w 1007071"/>
              <a:gd name="connsiteY2" fmla="*/ 543202 h 962571"/>
              <a:gd name="connsiteX3" fmla="*/ 575021 w 1007071"/>
              <a:gd name="connsiteY3" fmla="*/ 962552 h 962571"/>
              <a:gd name="connsiteX4" fmla="*/ 96 w 1007071"/>
              <a:gd name="connsiteY4" fmla="*/ 540027 h 962571"/>
              <a:gd name="connsiteX0" fmla="*/ 96 w 1007071"/>
              <a:gd name="connsiteY0" fmla="*/ 540041 h 962606"/>
              <a:gd name="connsiteX1" fmla="*/ 540096 w 1007071"/>
              <a:gd name="connsiteY1" fmla="*/ 41 h 962606"/>
              <a:gd name="connsiteX2" fmla="*/ 1007071 w 1007071"/>
              <a:gd name="connsiteY2" fmla="*/ 543216 h 962606"/>
              <a:gd name="connsiteX3" fmla="*/ 575021 w 1007071"/>
              <a:gd name="connsiteY3" fmla="*/ 962566 h 962606"/>
              <a:gd name="connsiteX4" fmla="*/ 96 w 1007071"/>
              <a:gd name="connsiteY4" fmla="*/ 540041 h 962606"/>
              <a:gd name="connsiteX0" fmla="*/ 108 w 1007083"/>
              <a:gd name="connsiteY0" fmla="*/ 540022 h 962587"/>
              <a:gd name="connsiteX1" fmla="*/ 540108 w 1007083"/>
              <a:gd name="connsiteY1" fmla="*/ 22 h 962587"/>
              <a:gd name="connsiteX2" fmla="*/ 1007083 w 1007083"/>
              <a:gd name="connsiteY2" fmla="*/ 543197 h 962587"/>
              <a:gd name="connsiteX3" fmla="*/ 575033 w 1007083"/>
              <a:gd name="connsiteY3" fmla="*/ 962547 h 962587"/>
              <a:gd name="connsiteX4" fmla="*/ 108 w 1007083"/>
              <a:gd name="connsiteY4" fmla="*/ 540022 h 962587"/>
              <a:gd name="connsiteX0" fmla="*/ 97 w 1007072"/>
              <a:gd name="connsiteY0" fmla="*/ 540099 h 962664"/>
              <a:gd name="connsiteX1" fmla="*/ 540097 w 1007072"/>
              <a:gd name="connsiteY1" fmla="*/ 99 h 962664"/>
              <a:gd name="connsiteX2" fmla="*/ 1007072 w 1007072"/>
              <a:gd name="connsiteY2" fmla="*/ 543274 h 962664"/>
              <a:gd name="connsiteX3" fmla="*/ 575022 w 1007072"/>
              <a:gd name="connsiteY3" fmla="*/ 962624 h 962664"/>
              <a:gd name="connsiteX4" fmla="*/ 97 w 1007072"/>
              <a:gd name="connsiteY4" fmla="*/ 540099 h 962664"/>
              <a:gd name="connsiteX0" fmla="*/ 226 w 1007201"/>
              <a:gd name="connsiteY0" fmla="*/ 540099 h 962655"/>
              <a:gd name="connsiteX1" fmla="*/ 540226 w 1007201"/>
              <a:gd name="connsiteY1" fmla="*/ 99 h 962655"/>
              <a:gd name="connsiteX2" fmla="*/ 1007201 w 1007201"/>
              <a:gd name="connsiteY2" fmla="*/ 543274 h 962655"/>
              <a:gd name="connsiteX3" fmla="*/ 575151 w 1007201"/>
              <a:gd name="connsiteY3" fmla="*/ 962624 h 962655"/>
              <a:gd name="connsiteX4" fmla="*/ 226 w 1007201"/>
              <a:gd name="connsiteY4" fmla="*/ 540099 h 96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201" h="962655">
                <a:moveTo>
                  <a:pt x="226" y="540099"/>
                </a:moveTo>
                <a:cubicBezTo>
                  <a:pt x="-8770" y="278078"/>
                  <a:pt x="251747" y="5920"/>
                  <a:pt x="540226" y="99"/>
                </a:cubicBezTo>
                <a:cubicBezTo>
                  <a:pt x="828705" y="-5722"/>
                  <a:pt x="1007201" y="245040"/>
                  <a:pt x="1007201" y="543274"/>
                </a:cubicBezTo>
                <a:cubicBezTo>
                  <a:pt x="1007201" y="841508"/>
                  <a:pt x="844580" y="959978"/>
                  <a:pt x="575151" y="962624"/>
                </a:cubicBezTo>
                <a:cubicBezTo>
                  <a:pt x="305722" y="965270"/>
                  <a:pt x="9222" y="802120"/>
                  <a:pt x="226" y="540099"/>
                </a:cubicBezTo>
                <a:close/>
              </a:path>
            </a:pathLst>
          </a:custGeom>
          <a:effectLst/>
          <a:scene3d>
            <a:camera prst="orthographicFront">
              <a:rot lat="17399987" lon="0" rev="0"/>
            </a:camera>
            <a:lightRig rig="threePt" dir="t">
              <a:rot lat="0" lon="0" rev="1200000"/>
            </a:lightRig>
          </a:scene3d>
          <a:sp3d extrusionH="63500">
            <a:bevelT w="463550" h="635000"/>
            <a:bevelB w="463550" h="635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Oval 23"/>
          <p:cNvSpPr/>
          <p:nvPr/>
        </p:nvSpPr>
        <p:spPr>
          <a:xfrm flipH="1" flipV="1">
            <a:off x="7826682" y="939609"/>
            <a:ext cx="1007201" cy="962655"/>
          </a:xfrm>
          <a:custGeom>
            <a:avLst/>
            <a:gdLst>
              <a:gd name="connsiteX0" fmla="*/ 0 w 1080000"/>
              <a:gd name="connsiteY0" fmla="*/ 540000 h 1080000"/>
              <a:gd name="connsiteX1" fmla="*/ 540000 w 1080000"/>
              <a:gd name="connsiteY1" fmla="*/ 0 h 1080000"/>
              <a:gd name="connsiteX2" fmla="*/ 1080000 w 1080000"/>
              <a:gd name="connsiteY2" fmla="*/ 540000 h 1080000"/>
              <a:gd name="connsiteX3" fmla="*/ 540000 w 1080000"/>
              <a:gd name="connsiteY3" fmla="*/ 1080000 h 1080000"/>
              <a:gd name="connsiteX4" fmla="*/ 0 w 1080000"/>
              <a:gd name="connsiteY4" fmla="*/ 540000 h 1080000"/>
              <a:gd name="connsiteX0" fmla="*/ 0 w 1006975"/>
              <a:gd name="connsiteY0" fmla="*/ 540000 h 1080000"/>
              <a:gd name="connsiteX1" fmla="*/ 540000 w 1006975"/>
              <a:gd name="connsiteY1" fmla="*/ 0 h 1080000"/>
              <a:gd name="connsiteX2" fmla="*/ 1006975 w 1006975"/>
              <a:gd name="connsiteY2" fmla="*/ 543175 h 1080000"/>
              <a:gd name="connsiteX3" fmla="*/ 540000 w 1006975"/>
              <a:gd name="connsiteY3" fmla="*/ 1080000 h 1080000"/>
              <a:gd name="connsiteX4" fmla="*/ 0 w 1006975"/>
              <a:gd name="connsiteY4" fmla="*/ 540000 h 1080000"/>
              <a:gd name="connsiteX0" fmla="*/ 44 w 1007019"/>
              <a:gd name="connsiteY0" fmla="*/ 540000 h 1000626"/>
              <a:gd name="connsiteX1" fmla="*/ 540044 w 1007019"/>
              <a:gd name="connsiteY1" fmla="*/ 0 h 1000626"/>
              <a:gd name="connsiteX2" fmla="*/ 1007019 w 1007019"/>
              <a:gd name="connsiteY2" fmla="*/ 543175 h 1000626"/>
              <a:gd name="connsiteX3" fmla="*/ 568619 w 1007019"/>
              <a:gd name="connsiteY3" fmla="*/ 1000625 h 1000626"/>
              <a:gd name="connsiteX4" fmla="*/ 44 w 1007019"/>
              <a:gd name="connsiteY4" fmla="*/ 540000 h 1000626"/>
              <a:gd name="connsiteX0" fmla="*/ 385 w 1007360"/>
              <a:gd name="connsiteY0" fmla="*/ 540000 h 1000626"/>
              <a:gd name="connsiteX1" fmla="*/ 540385 w 1007360"/>
              <a:gd name="connsiteY1" fmla="*/ 0 h 1000626"/>
              <a:gd name="connsiteX2" fmla="*/ 1007360 w 1007360"/>
              <a:gd name="connsiteY2" fmla="*/ 543175 h 1000626"/>
              <a:gd name="connsiteX3" fmla="*/ 568960 w 1007360"/>
              <a:gd name="connsiteY3" fmla="*/ 1000625 h 1000626"/>
              <a:gd name="connsiteX4" fmla="*/ 385 w 1007360"/>
              <a:gd name="connsiteY4" fmla="*/ 540000 h 1000626"/>
              <a:gd name="connsiteX0" fmla="*/ 544 w 1007519"/>
              <a:gd name="connsiteY0" fmla="*/ 540037 h 1000663"/>
              <a:gd name="connsiteX1" fmla="*/ 540544 w 1007519"/>
              <a:gd name="connsiteY1" fmla="*/ 37 h 1000663"/>
              <a:gd name="connsiteX2" fmla="*/ 1007519 w 1007519"/>
              <a:gd name="connsiteY2" fmla="*/ 543212 h 1000663"/>
              <a:gd name="connsiteX3" fmla="*/ 569119 w 1007519"/>
              <a:gd name="connsiteY3" fmla="*/ 1000662 h 1000663"/>
              <a:gd name="connsiteX4" fmla="*/ 544 w 1007519"/>
              <a:gd name="connsiteY4" fmla="*/ 540037 h 1000663"/>
              <a:gd name="connsiteX0" fmla="*/ 544 w 1007519"/>
              <a:gd name="connsiteY0" fmla="*/ 540037 h 1000689"/>
              <a:gd name="connsiteX1" fmla="*/ 540544 w 1007519"/>
              <a:gd name="connsiteY1" fmla="*/ 37 h 1000689"/>
              <a:gd name="connsiteX2" fmla="*/ 1007519 w 1007519"/>
              <a:gd name="connsiteY2" fmla="*/ 543212 h 1000689"/>
              <a:gd name="connsiteX3" fmla="*/ 569119 w 1007519"/>
              <a:gd name="connsiteY3" fmla="*/ 1000662 h 1000689"/>
              <a:gd name="connsiteX4" fmla="*/ 544 w 1007519"/>
              <a:gd name="connsiteY4" fmla="*/ 540037 h 1000689"/>
              <a:gd name="connsiteX0" fmla="*/ 96 w 1007071"/>
              <a:gd name="connsiteY0" fmla="*/ 540027 h 962571"/>
              <a:gd name="connsiteX1" fmla="*/ 540096 w 1007071"/>
              <a:gd name="connsiteY1" fmla="*/ 27 h 962571"/>
              <a:gd name="connsiteX2" fmla="*/ 1007071 w 1007071"/>
              <a:gd name="connsiteY2" fmla="*/ 543202 h 962571"/>
              <a:gd name="connsiteX3" fmla="*/ 575021 w 1007071"/>
              <a:gd name="connsiteY3" fmla="*/ 962552 h 962571"/>
              <a:gd name="connsiteX4" fmla="*/ 96 w 1007071"/>
              <a:gd name="connsiteY4" fmla="*/ 540027 h 962571"/>
              <a:gd name="connsiteX0" fmla="*/ 96 w 1007071"/>
              <a:gd name="connsiteY0" fmla="*/ 540041 h 962606"/>
              <a:gd name="connsiteX1" fmla="*/ 540096 w 1007071"/>
              <a:gd name="connsiteY1" fmla="*/ 41 h 962606"/>
              <a:gd name="connsiteX2" fmla="*/ 1007071 w 1007071"/>
              <a:gd name="connsiteY2" fmla="*/ 543216 h 962606"/>
              <a:gd name="connsiteX3" fmla="*/ 575021 w 1007071"/>
              <a:gd name="connsiteY3" fmla="*/ 962566 h 962606"/>
              <a:gd name="connsiteX4" fmla="*/ 96 w 1007071"/>
              <a:gd name="connsiteY4" fmla="*/ 540041 h 962606"/>
              <a:gd name="connsiteX0" fmla="*/ 108 w 1007083"/>
              <a:gd name="connsiteY0" fmla="*/ 540022 h 962587"/>
              <a:gd name="connsiteX1" fmla="*/ 540108 w 1007083"/>
              <a:gd name="connsiteY1" fmla="*/ 22 h 962587"/>
              <a:gd name="connsiteX2" fmla="*/ 1007083 w 1007083"/>
              <a:gd name="connsiteY2" fmla="*/ 543197 h 962587"/>
              <a:gd name="connsiteX3" fmla="*/ 575033 w 1007083"/>
              <a:gd name="connsiteY3" fmla="*/ 962547 h 962587"/>
              <a:gd name="connsiteX4" fmla="*/ 108 w 1007083"/>
              <a:gd name="connsiteY4" fmla="*/ 540022 h 962587"/>
              <a:gd name="connsiteX0" fmla="*/ 97 w 1007072"/>
              <a:gd name="connsiteY0" fmla="*/ 540099 h 962664"/>
              <a:gd name="connsiteX1" fmla="*/ 540097 w 1007072"/>
              <a:gd name="connsiteY1" fmla="*/ 99 h 962664"/>
              <a:gd name="connsiteX2" fmla="*/ 1007072 w 1007072"/>
              <a:gd name="connsiteY2" fmla="*/ 543274 h 962664"/>
              <a:gd name="connsiteX3" fmla="*/ 575022 w 1007072"/>
              <a:gd name="connsiteY3" fmla="*/ 962624 h 962664"/>
              <a:gd name="connsiteX4" fmla="*/ 97 w 1007072"/>
              <a:gd name="connsiteY4" fmla="*/ 540099 h 962664"/>
              <a:gd name="connsiteX0" fmla="*/ 226 w 1007201"/>
              <a:gd name="connsiteY0" fmla="*/ 540099 h 962655"/>
              <a:gd name="connsiteX1" fmla="*/ 540226 w 1007201"/>
              <a:gd name="connsiteY1" fmla="*/ 99 h 962655"/>
              <a:gd name="connsiteX2" fmla="*/ 1007201 w 1007201"/>
              <a:gd name="connsiteY2" fmla="*/ 543274 h 962655"/>
              <a:gd name="connsiteX3" fmla="*/ 575151 w 1007201"/>
              <a:gd name="connsiteY3" fmla="*/ 962624 h 962655"/>
              <a:gd name="connsiteX4" fmla="*/ 226 w 1007201"/>
              <a:gd name="connsiteY4" fmla="*/ 540099 h 96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201" h="962655">
                <a:moveTo>
                  <a:pt x="226" y="540099"/>
                </a:moveTo>
                <a:cubicBezTo>
                  <a:pt x="-8770" y="278078"/>
                  <a:pt x="251747" y="5920"/>
                  <a:pt x="540226" y="99"/>
                </a:cubicBezTo>
                <a:cubicBezTo>
                  <a:pt x="828705" y="-5722"/>
                  <a:pt x="1007201" y="245040"/>
                  <a:pt x="1007201" y="543274"/>
                </a:cubicBezTo>
                <a:cubicBezTo>
                  <a:pt x="1007201" y="841508"/>
                  <a:pt x="844580" y="959978"/>
                  <a:pt x="575151" y="962624"/>
                </a:cubicBezTo>
                <a:cubicBezTo>
                  <a:pt x="305722" y="965270"/>
                  <a:pt x="9222" y="802120"/>
                  <a:pt x="226" y="540099"/>
                </a:cubicBezTo>
                <a:close/>
              </a:path>
            </a:pathLst>
          </a:custGeom>
          <a:effectLst/>
          <a:scene3d>
            <a:camera prst="orthographicFront">
              <a:rot lat="17399987" lon="0" rev="0"/>
            </a:camera>
            <a:lightRig rig="threePt" dir="t">
              <a:rot lat="0" lon="0" rev="1200000"/>
            </a:lightRig>
          </a:scene3d>
          <a:sp3d extrusionH="63500">
            <a:bevelT w="463550" h="635000"/>
            <a:bevelB w="463550" h="6350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TextBox 28"/>
          <p:cNvSpPr txBox="1"/>
          <p:nvPr/>
        </p:nvSpPr>
        <p:spPr>
          <a:xfrm>
            <a:off x="9191963" y="1494828"/>
            <a:ext cx="135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3d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3836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7788" y="1093768"/>
            <a:ext cx="3221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/>
              <a:t>Front view Dodecehadron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02898" y="1244657"/>
            <a:ext cx="5631202" cy="5621397"/>
            <a:chOff x="702898" y="1244657"/>
            <a:chExt cx="5631202" cy="5621397"/>
          </a:xfrm>
        </p:grpSpPr>
        <p:sp>
          <p:nvSpPr>
            <p:cNvPr id="6" name="Regular Pentagon 5"/>
            <p:cNvSpPr/>
            <p:nvPr/>
          </p:nvSpPr>
          <p:spPr>
            <a:xfrm>
              <a:off x="2195736" y="2420888"/>
              <a:ext cx="2520000" cy="2520000"/>
            </a:xfrm>
            <a:prstGeom prst="pentagon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7" name="Regular Pentagon 6"/>
            <p:cNvSpPr/>
            <p:nvPr/>
          </p:nvSpPr>
          <p:spPr>
            <a:xfrm>
              <a:off x="702898" y="3068960"/>
              <a:ext cx="2520000" cy="2520000"/>
            </a:xfrm>
            <a:prstGeom prst="pentagon">
              <a:avLst/>
            </a:prstGeom>
            <a:scene3d>
              <a:camera prst="orthographicFront">
                <a:rot lat="2700000" lon="3240000" rev="21000000"/>
              </a:camera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gular Pentagon 7"/>
            <p:cNvSpPr/>
            <p:nvPr/>
          </p:nvSpPr>
          <p:spPr>
            <a:xfrm>
              <a:off x="2214786" y="4346054"/>
              <a:ext cx="2520000" cy="2520000"/>
            </a:xfrm>
            <a:prstGeom prst="pentagon">
              <a:avLst/>
            </a:prstGeom>
            <a:scene3d>
              <a:camera prst="orthographicFront">
                <a:rot lat="17820000" lon="0" rev="10799999"/>
              </a:camera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gular Pentagon 8"/>
            <p:cNvSpPr/>
            <p:nvPr/>
          </p:nvSpPr>
          <p:spPr>
            <a:xfrm>
              <a:off x="1346778" y="1268760"/>
              <a:ext cx="2520000" cy="2520000"/>
            </a:xfrm>
            <a:prstGeom prst="pentagon">
              <a:avLst/>
            </a:prstGeom>
            <a:scene3d>
              <a:camera prst="orthographicFront">
                <a:rot lat="3000000" lon="3240000" rev="16723978"/>
              </a:camera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gular Pentagon 9"/>
            <p:cNvSpPr/>
            <p:nvPr/>
          </p:nvSpPr>
          <p:spPr>
            <a:xfrm>
              <a:off x="3088407" y="1244657"/>
              <a:ext cx="2520000" cy="2520000"/>
            </a:xfrm>
            <a:prstGeom prst="pentagon">
              <a:avLst/>
            </a:prstGeom>
            <a:scene3d>
              <a:camera prst="orthographicFront">
                <a:rot lat="2664567" lon="18290607" rev="4907967"/>
              </a:camera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gular Pentagon 10"/>
            <p:cNvSpPr/>
            <p:nvPr/>
          </p:nvSpPr>
          <p:spPr>
            <a:xfrm>
              <a:off x="3814100" y="3001144"/>
              <a:ext cx="2520000" cy="2520000"/>
            </a:xfrm>
            <a:prstGeom prst="pentagon">
              <a:avLst/>
            </a:prstGeom>
            <a:scene3d>
              <a:camera prst="orthographicFront">
                <a:rot lat="20460000" lon="18101828" rev="19996256"/>
              </a:camera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27167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67364" y="2309518"/>
            <a:ext cx="1800000" cy="180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889000" h="889000"/>
            <a:bevelB w="889000" h="8890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l 5"/>
          <p:cNvSpPr/>
          <p:nvPr/>
        </p:nvSpPr>
        <p:spPr>
          <a:xfrm>
            <a:off x="1825136" y="2318228"/>
            <a:ext cx="1692000" cy="165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17999960" lon="1320080" rev="19979925"/>
            </a:camera>
            <a:lightRig rig="threePt" dir="t"/>
          </a:scene3d>
          <a:sp3d>
            <a:bevelT w="146050" h="31750" prst="softRound"/>
            <a:bevelB w="952500" h="952500"/>
            <a:extrusionClr>
              <a:schemeClr val="tx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l 6"/>
          <p:cNvSpPr/>
          <p:nvPr/>
        </p:nvSpPr>
        <p:spPr>
          <a:xfrm>
            <a:off x="1767364" y="2309518"/>
            <a:ext cx="1800000" cy="1800000"/>
          </a:xfrm>
          <a:prstGeom prst="ellipse">
            <a:avLst/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889000" h="889000"/>
            <a:bevelB w="889000" h="8890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Block Arc 7"/>
          <p:cNvSpPr/>
          <p:nvPr/>
        </p:nvSpPr>
        <p:spPr>
          <a:xfrm>
            <a:off x="2364578" y="2111500"/>
            <a:ext cx="690566" cy="469774"/>
          </a:xfrm>
          <a:prstGeom prst="blockArc">
            <a:avLst>
              <a:gd name="adj1" fmla="val 20861786"/>
              <a:gd name="adj2" fmla="val 12217951"/>
              <a:gd name="adj3" fmla="val 9880"/>
            </a:avLst>
          </a:prstGeom>
          <a:solidFill>
            <a:schemeClr val="bg1"/>
          </a:solidFill>
          <a:ln>
            <a:noFill/>
          </a:ln>
          <a:scene3d>
            <a:camera prst="orthographicFront">
              <a:rot lat="18899978" lon="0" rev="0"/>
            </a:camera>
            <a:lightRig rig="threePt" dir="t"/>
          </a:scene3d>
          <a:sp3d>
            <a:bevelT w="1524000" h="2095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2386013" y="1628775"/>
            <a:ext cx="648000" cy="648000"/>
          </a:xfrm>
          <a:prstGeom prst="donut">
            <a:avLst>
              <a:gd name="adj" fmla="val 9199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>
              <a:rot lat="17999993" lon="1320000" rev="20099999"/>
            </a:camera>
            <a:lightRig rig="threePt" dir="t"/>
          </a:scene3d>
          <a:sp3d extrusionH="571500"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2352394" y="1537542"/>
            <a:ext cx="720000" cy="720000"/>
          </a:xfrm>
          <a:prstGeom prst="donut">
            <a:avLst>
              <a:gd name="adj" fmla="val 14086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>
              <a:rot lat="17999993" lon="1320000" rev="20099999"/>
            </a:camera>
            <a:lightRig rig="threePt" dir="t"/>
          </a:scene3d>
          <a:sp3d>
            <a:bevelT/>
            <a:bevelB h="25400"/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2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10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KU Leuven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Verboekend</dc:creator>
  <cp:lastModifiedBy>Danny Verboekend</cp:lastModifiedBy>
  <cp:revision>20</cp:revision>
  <dcterms:created xsi:type="dcterms:W3CDTF">2016-04-26T11:52:10Z</dcterms:created>
  <dcterms:modified xsi:type="dcterms:W3CDTF">2016-07-28T14:38:51Z</dcterms:modified>
</cp:coreProperties>
</file>