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15B"/>
    <a:srgbClr val="F9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0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3C7D-9E94-44DE-A437-FC1C99F224A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5A404-414A-429E-9DD6-559429F7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4475494" y="1744828"/>
            <a:ext cx="2690965" cy="2442992"/>
            <a:chOff x="3873500" y="1744276"/>
            <a:chExt cx="4089400" cy="3712562"/>
          </a:xfrm>
        </p:grpSpPr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54" y="1744276"/>
              <a:ext cx="3369446" cy="3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73500" y="4775200"/>
              <a:ext cx="4089400" cy="681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028" name="Picture 4" descr="Image result for earth rotation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91" y="744537"/>
            <a:ext cx="635772" cy="6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20127108">
            <a:off x="5623691" y="510403"/>
            <a:ext cx="281921" cy="1142810"/>
            <a:chOff x="5527372" y="242149"/>
            <a:chExt cx="363842" cy="1474887"/>
          </a:xfrm>
        </p:grpSpPr>
        <p:pic>
          <p:nvPicPr>
            <p:cNvPr id="1036" name="Picture 12" descr="Image result for moon spinning animation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578" y="242149"/>
              <a:ext cx="231636" cy="2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527372" y="1480816"/>
              <a:ext cx="301591" cy="2362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8" name="Freeform 17"/>
          <p:cNvSpPr/>
          <p:nvPr/>
        </p:nvSpPr>
        <p:spPr>
          <a:xfrm>
            <a:off x="-1054100" y="-368300"/>
            <a:ext cx="14401800" cy="8617056"/>
          </a:xfrm>
          <a:custGeom>
            <a:avLst/>
            <a:gdLst>
              <a:gd name="connsiteX0" fmla="*/ 6882332 w 14401800"/>
              <a:gd name="connsiteY0" fmla="*/ 1422255 h 8617056"/>
              <a:gd name="connsiteX1" fmla="*/ 2002683 w 14401800"/>
              <a:gd name="connsiteY1" fmla="*/ 3512073 h 8617056"/>
              <a:gd name="connsiteX2" fmla="*/ 6882332 w 14401800"/>
              <a:gd name="connsiteY2" fmla="*/ 5601891 h 8617056"/>
              <a:gd name="connsiteX3" fmla="*/ 11761979 w 14401800"/>
              <a:gd name="connsiteY3" fmla="*/ 3512073 h 8617056"/>
              <a:gd name="connsiteX4" fmla="*/ 6882332 w 14401800"/>
              <a:gd name="connsiteY4" fmla="*/ 1422255 h 8617056"/>
              <a:gd name="connsiteX5" fmla="*/ 7200900 w 14401800"/>
              <a:gd name="connsiteY5" fmla="*/ 0 h 8617056"/>
              <a:gd name="connsiteX6" fmla="*/ 14401800 w 14401800"/>
              <a:gd name="connsiteY6" fmla="*/ 4308529 h 8617056"/>
              <a:gd name="connsiteX7" fmla="*/ 7200900 w 14401800"/>
              <a:gd name="connsiteY7" fmla="*/ 8617056 h 8617056"/>
              <a:gd name="connsiteX8" fmla="*/ 0 w 14401800"/>
              <a:gd name="connsiteY8" fmla="*/ 4308529 h 8617056"/>
              <a:gd name="connsiteX9" fmla="*/ 7200900 w 14401800"/>
              <a:gd name="connsiteY9" fmla="*/ 0 h 861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1800" h="8617056">
                <a:moveTo>
                  <a:pt x="6882332" y="1422255"/>
                </a:moveTo>
                <a:cubicBezTo>
                  <a:pt x="4187376" y="1422255"/>
                  <a:pt x="2002683" y="2357899"/>
                  <a:pt x="2002683" y="3512073"/>
                </a:cubicBezTo>
                <a:cubicBezTo>
                  <a:pt x="2002683" y="4666247"/>
                  <a:pt x="4187376" y="5601891"/>
                  <a:pt x="6882332" y="5601891"/>
                </a:cubicBezTo>
                <a:cubicBezTo>
                  <a:pt x="9577286" y="5601891"/>
                  <a:pt x="11761979" y="4666247"/>
                  <a:pt x="11761979" y="3512073"/>
                </a:cubicBezTo>
                <a:cubicBezTo>
                  <a:pt x="11761979" y="2357899"/>
                  <a:pt x="9577286" y="1422255"/>
                  <a:pt x="6882332" y="1422255"/>
                </a:cubicBezTo>
                <a:close/>
                <a:moveTo>
                  <a:pt x="7200900" y="0"/>
                </a:moveTo>
                <a:cubicBezTo>
                  <a:pt x="11177848" y="0"/>
                  <a:pt x="14401800" y="1928994"/>
                  <a:pt x="14401800" y="4308529"/>
                </a:cubicBezTo>
                <a:cubicBezTo>
                  <a:pt x="14401800" y="6688064"/>
                  <a:pt x="11177848" y="8617056"/>
                  <a:pt x="7200900" y="8617056"/>
                </a:cubicBezTo>
                <a:cubicBezTo>
                  <a:pt x="3223954" y="8617056"/>
                  <a:pt x="0" y="6688064"/>
                  <a:pt x="0" y="4308529"/>
                </a:cubicBezTo>
                <a:cubicBezTo>
                  <a:pt x="0" y="1928994"/>
                  <a:pt x="3223954" y="0"/>
                  <a:pt x="7200900" y="0"/>
                </a:cubicBezTo>
                <a:close/>
              </a:path>
            </a:pathLst>
          </a:custGeom>
          <a:solidFill>
            <a:schemeClr val="tx1">
              <a:alpha val="41961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2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C 0.21992 1.11111E-6 0.39895 0.1412 0.39895 0.31551 C 0.39895 0.48958 0.21992 0.63148 3.54167E-6 0.63148 C -0.22006 0.63148 -0.39857 0.48958 -0.39857 0.31551 C -0.39857 0.1412 -0.22006 1.11111E-6 3.54167E-6 1.11111E-6 Z " pathEditMode="relative" rAng="0" ptsTypes="AAAAA">
                                      <p:cBhvr>
                                        <p:cTn id="6" dur="2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278 C 0.22943 -0.00278 0.41185 0.14004 0.41185 0.31666 C 0.41185 0.49282 0.22943 0.63634 0.00469 0.63634 C -0.22044 0.63634 -0.40234 0.49282 -0.40234 0.31666 C -0.40234 0.14004 -0.22044 -0.00278 0.00469 -0.00278 Z " pathEditMode="relative" rAng="0" ptsTypes="AAAAA">
                                      <p:cBhvr>
                                        <p:cTn id="8" dur="2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1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01" y="480804"/>
            <a:ext cx="2625427" cy="2625427"/>
          </a:xfrm>
          <a:prstGeom prst="rect">
            <a:avLst/>
          </a:prstGeom>
        </p:spPr>
      </p:pic>
      <p:sp>
        <p:nvSpPr>
          <p:cNvPr id="19" name="Donut 18"/>
          <p:cNvSpPr/>
          <p:nvPr/>
        </p:nvSpPr>
        <p:spPr>
          <a:xfrm>
            <a:off x="5144665" y="-568026"/>
            <a:ext cx="4572000" cy="4572000"/>
          </a:xfrm>
          <a:prstGeom prst="donu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93" y="3903029"/>
            <a:ext cx="5248980" cy="2945261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7775826" y="2955144"/>
            <a:ext cx="4572000" cy="4572000"/>
          </a:xfrm>
          <a:prstGeom prst="donu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0483" y="3625729"/>
            <a:ext cx="2594610" cy="349986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63361" y="6504978"/>
            <a:ext cx="1084465" cy="682739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5" y="3414917"/>
            <a:ext cx="2552700" cy="2981325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2253506" y="2964854"/>
            <a:ext cx="4572000" cy="4572000"/>
          </a:xfrm>
          <a:prstGeom prst="donu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22" y="2857621"/>
            <a:ext cx="12636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b="1" dirty="0" smtClean="0">
                <a:solidFill>
                  <a:srgbClr val="41515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Tips ‘n Tricks on Science Fun &amp; Arts</a:t>
            </a:r>
            <a:endParaRPr lang="en-US" sz="5800" dirty="0">
              <a:solidFill>
                <a:srgbClr val="41515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8532526" y="2786869"/>
            <a:ext cx="3778658" cy="1106746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1031"/>
          <p:cNvGrpSpPr/>
          <p:nvPr/>
        </p:nvGrpSpPr>
        <p:grpSpPr>
          <a:xfrm>
            <a:off x="5694733" y="2948116"/>
            <a:ext cx="6411249" cy="897132"/>
            <a:chOff x="5969445" y="3063034"/>
            <a:chExt cx="3268798" cy="822188"/>
          </a:xfrm>
          <a:solidFill>
            <a:srgbClr val="F9FAFB"/>
          </a:solidFill>
        </p:grpSpPr>
        <p:sp>
          <p:nvSpPr>
            <p:cNvPr id="1031" name="Rectangle 1030"/>
            <p:cNvSpPr/>
            <p:nvPr/>
          </p:nvSpPr>
          <p:spPr>
            <a:xfrm>
              <a:off x="5969445" y="3063034"/>
              <a:ext cx="1417361" cy="786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01973" y="3098306"/>
              <a:ext cx="1136270" cy="786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3" name="Rectangle 1032"/>
          <p:cNvSpPr/>
          <p:nvPr/>
        </p:nvSpPr>
        <p:spPr>
          <a:xfrm>
            <a:off x="5851915" y="2868499"/>
            <a:ext cx="4724767" cy="1018916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3" grpId="0" animBg="1"/>
      <p:bldP spid="10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114406" y="-1219731"/>
            <a:ext cx="6008914" cy="4027714"/>
            <a:chOff x="-2038270" y="-1197429"/>
            <a:chExt cx="6008914" cy="402771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66187" y="816428"/>
              <a:ext cx="3004457" cy="2013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2038270" y="-1197429"/>
              <a:ext cx="3004457" cy="201385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21176" y="1149430"/>
            <a:ext cx="5128821" cy="3083449"/>
            <a:chOff x="3025939" y="1149430"/>
            <a:chExt cx="5128821" cy="3083449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563966" y="1149430"/>
              <a:ext cx="2590794" cy="1544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025939" y="2688773"/>
              <a:ext cx="2590794" cy="1544106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71362" y="1301017"/>
            <a:ext cx="3653625" cy="2954840"/>
            <a:chOff x="2071362" y="1301017"/>
            <a:chExt cx="3653625" cy="2954840"/>
          </a:xfrm>
        </p:grpSpPr>
        <p:sp>
          <p:nvSpPr>
            <p:cNvPr id="23" name="Oval 22"/>
            <p:cNvSpPr/>
            <p:nvPr/>
          </p:nvSpPr>
          <p:spPr>
            <a:xfrm>
              <a:off x="3786254" y="2285168"/>
              <a:ext cx="1938733" cy="197068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71362" y="1301017"/>
              <a:ext cx="1938733" cy="19706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29686" y="-143539"/>
            <a:ext cx="3870344" cy="2495688"/>
            <a:chOff x="6229686" y="-143539"/>
            <a:chExt cx="3870344" cy="2495688"/>
          </a:xfrm>
        </p:grpSpPr>
        <p:sp>
          <p:nvSpPr>
            <p:cNvPr id="10" name="Oval 9"/>
            <p:cNvSpPr/>
            <p:nvPr/>
          </p:nvSpPr>
          <p:spPr>
            <a:xfrm rot="233053">
              <a:off x="8151488" y="305634"/>
              <a:ext cx="1948542" cy="204651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233053">
              <a:off x="6229686" y="-143539"/>
              <a:ext cx="1948542" cy="2046515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81271" y="129798"/>
            <a:ext cx="1156826" cy="4322459"/>
            <a:chOff x="8881271" y="129798"/>
            <a:chExt cx="1156826" cy="432245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8881271" y="2285168"/>
              <a:ext cx="578413" cy="2167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459684" y="129798"/>
              <a:ext cx="578413" cy="2167089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98231" y="2439950"/>
            <a:ext cx="2546516" cy="4015279"/>
            <a:chOff x="7598231" y="2439950"/>
            <a:chExt cx="2546516" cy="4015279"/>
          </a:xfrm>
        </p:grpSpPr>
        <p:sp>
          <p:nvSpPr>
            <p:cNvPr id="12" name="Oval 11"/>
            <p:cNvSpPr/>
            <p:nvPr/>
          </p:nvSpPr>
          <p:spPr>
            <a:xfrm rot="233053">
              <a:off x="7598231" y="4408714"/>
              <a:ext cx="1948542" cy="20465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233053">
              <a:off x="8196205" y="2439950"/>
              <a:ext cx="1948542" cy="2046515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03434" y="4933800"/>
            <a:ext cx="9411312" cy="869777"/>
            <a:chOff x="2903434" y="4933800"/>
            <a:chExt cx="9411312" cy="869777"/>
          </a:xfrm>
        </p:grpSpPr>
        <p:cxnSp>
          <p:nvCxnSpPr>
            <p:cNvPr id="27" name="Straight Connector 26"/>
            <p:cNvCxnSpPr>
              <a:stCxn id="26" idx="6"/>
              <a:endCxn id="12" idx="2"/>
            </p:cNvCxnSpPr>
            <p:nvPr/>
          </p:nvCxnSpPr>
          <p:spPr>
            <a:xfrm>
              <a:off x="2903434" y="4933800"/>
              <a:ext cx="4697035" cy="432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617711" y="5371403"/>
              <a:ext cx="4697035" cy="432174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57130" y="3844544"/>
            <a:ext cx="3900126" cy="2328600"/>
            <a:chOff x="957130" y="3844544"/>
            <a:chExt cx="3900126" cy="2328600"/>
          </a:xfrm>
        </p:grpSpPr>
        <p:sp>
          <p:nvSpPr>
            <p:cNvPr id="26" name="Oval 25"/>
            <p:cNvSpPr/>
            <p:nvPr/>
          </p:nvSpPr>
          <p:spPr>
            <a:xfrm rot="233053">
              <a:off x="957130" y="3844544"/>
              <a:ext cx="1948542" cy="20465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233053">
              <a:off x="2908714" y="4126629"/>
              <a:ext cx="1948542" cy="2046515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8462" y="791827"/>
            <a:ext cx="826484" cy="6611823"/>
            <a:chOff x="888462" y="791827"/>
            <a:chExt cx="826484" cy="6611823"/>
          </a:xfrm>
        </p:grpSpPr>
        <p:cxnSp>
          <p:nvCxnSpPr>
            <p:cNvPr id="41" name="Straight Connector 40"/>
            <p:cNvCxnSpPr>
              <a:stCxn id="26" idx="1"/>
            </p:cNvCxnSpPr>
            <p:nvPr/>
          </p:nvCxnSpPr>
          <p:spPr>
            <a:xfrm flipH="1" flipV="1">
              <a:off x="888462" y="791827"/>
              <a:ext cx="404621" cy="3307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310325" y="4096233"/>
              <a:ext cx="404621" cy="3307417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83561" y="791827"/>
            <a:ext cx="826484" cy="6611823"/>
            <a:chOff x="888462" y="791827"/>
            <a:chExt cx="826484" cy="6611823"/>
          </a:xfrm>
        </p:grpSpPr>
        <p:cxnSp>
          <p:nvCxnSpPr>
            <p:cNvPr id="48" name="Straight Connector 47"/>
            <p:cNvCxnSpPr/>
            <p:nvPr/>
          </p:nvCxnSpPr>
          <p:spPr>
            <a:xfrm flipH="1" flipV="1">
              <a:off x="888462" y="791827"/>
              <a:ext cx="404621" cy="3307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1310325" y="4096233"/>
              <a:ext cx="404621" cy="3307417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1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3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KU 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</dc:creator>
  <cp:lastModifiedBy>Danny</cp:lastModifiedBy>
  <cp:revision>14</cp:revision>
  <dcterms:created xsi:type="dcterms:W3CDTF">2017-10-28T18:03:19Z</dcterms:created>
  <dcterms:modified xsi:type="dcterms:W3CDTF">2017-11-22T14:11:18Z</dcterms:modified>
</cp:coreProperties>
</file>