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20" autoAdjust="0"/>
    <p:restoredTop sz="94660"/>
  </p:normalViewPr>
  <p:slideViewPr>
    <p:cSldViewPr snapToGrid="0">
      <p:cViewPr>
        <p:scale>
          <a:sx n="75" d="100"/>
          <a:sy n="75" d="100"/>
        </p:scale>
        <p:origin x="48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597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786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162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699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386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96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016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178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202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068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431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FB81A-5C8C-4C6C-9659-E0139C22AF0A}" type="datetimeFigureOut">
              <a:rPr lang="nl-BE" smtClean="0"/>
              <a:t>3/10/2016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141B-9EA2-4D01-829F-57988D93503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853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97000">
              <a:schemeClr val="accent1">
                <a:lumMod val="20000"/>
                <a:lumOff val="80000"/>
              </a:schemeClr>
            </a:gs>
            <a:gs pos="64060">
              <a:srgbClr val="0066FF"/>
            </a:gs>
            <a:gs pos="36000">
              <a:srgbClr val="00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57142" y="920233"/>
            <a:ext cx="5704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Zeolite Dreams</a:t>
            </a:r>
            <a:endParaRPr lang="nl-BE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6473" y="406399"/>
            <a:ext cx="3686629" cy="46445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88000">
                <a:srgbClr val="E7EEF8"/>
              </a:gs>
              <a:gs pos="14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R D E R  N O W</a:t>
            </a:r>
            <a:endParaRPr lang="nl-BE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0786" y="1514705"/>
            <a:ext cx="570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 GET 1 TONNE!</a:t>
            </a:r>
            <a:endParaRPr lang="nl-BE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3435" y="1943580"/>
            <a:ext cx="5704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5.000</a:t>
            </a:r>
            <a:endParaRPr lang="nl-BE" sz="8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8972" y="2030666"/>
            <a:ext cx="6463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$</a:t>
            </a:r>
            <a:endParaRPr lang="nl-BE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038835" y="2233084"/>
            <a:ext cx="5704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sx="103000" sy="103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Plus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sx="103000" sy="103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S&amp;H</a:t>
            </a:r>
            <a:endParaRPr lang="nl-BE" sz="2400" dirty="0">
              <a:solidFill>
                <a:schemeClr val="bg1"/>
              </a:solidFill>
              <a:effectLst>
                <a:outerShdw blurRad="38100" dist="38100" dir="2700000" sx="103000" sy="103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40179" y="6034319"/>
            <a:ext cx="12872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30 Min Money Back Guarantee (less S&amp;H) / Allow 2-6 months For Delivery</a:t>
            </a:r>
          </a:p>
          <a:p>
            <a:pPr algn="ct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©2016 Midlife Paradise Media LLC</a:t>
            </a:r>
            <a:endParaRPr lang="nl-BE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122566" y="2973094"/>
            <a:ext cx="4427176" cy="943613"/>
            <a:chOff x="6665366" y="3468394"/>
            <a:chExt cx="4427176" cy="943613"/>
          </a:xfrm>
        </p:grpSpPr>
        <p:pic>
          <p:nvPicPr>
            <p:cNvPr id="1028" name="Picture 4" descr="Afbeeldingsresultaat voor VISA CREDIT CARD DEBIT CARD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3F3F7"/>
                </a:clrFrom>
                <a:clrTo>
                  <a:srgbClr val="F3F3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784"/>
            <a:stretch/>
          </p:blipFill>
          <p:spPr bwMode="auto">
            <a:xfrm>
              <a:off x="6665366" y="3468394"/>
              <a:ext cx="2790825" cy="871311"/>
            </a:xfrm>
            <a:prstGeom prst="rect">
              <a:avLst/>
            </a:prstGeom>
            <a:noFill/>
            <a:effectLst>
              <a:glow rad="63500">
                <a:schemeClr val="tx1"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Afbeeldingsresultaat voor VISA CREDIT CARD DEBIT CARD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3F3F7"/>
                </a:clrFrom>
                <a:clrTo>
                  <a:srgbClr val="F3F3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5" t="47452" r="33029" b="7332"/>
            <a:stretch/>
          </p:blipFill>
          <p:spPr bwMode="auto">
            <a:xfrm>
              <a:off x="9236208" y="3540696"/>
              <a:ext cx="1856334" cy="871311"/>
            </a:xfrm>
            <a:prstGeom prst="rect">
              <a:avLst/>
            </a:prstGeom>
            <a:noFill/>
            <a:effectLst>
              <a:glow rad="63500">
                <a:schemeClr val="tx1"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3745601" y="4426145"/>
            <a:ext cx="128723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Zeolite Dreams</a:t>
            </a:r>
            <a:br>
              <a:rPr lang="en-US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P. O. Box 666</a:t>
            </a:r>
            <a:br>
              <a:rPr lang="en-US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Springfield, NV 06673</a:t>
            </a:r>
            <a:endParaRPr lang="nl-BE" sz="2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4537" y="3782785"/>
            <a:ext cx="5704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 SEND CHECK OR MONEY ORDER TO:</a:t>
            </a:r>
            <a:endParaRPr lang="nl-BE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658" y="4411699"/>
            <a:ext cx="5961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www.ZeoliteDreams.com</a:t>
            </a:r>
            <a:endParaRPr lang="nl-BE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905422" y="4650539"/>
            <a:ext cx="1023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1-800-371-4586</a:t>
            </a:r>
            <a:endParaRPr lang="nl-BE" sz="8800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4" name="Zeolite diffusion animation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6837" y="456329"/>
            <a:ext cx="6317349" cy="3553509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09665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32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mute="1">
                <p:cTn id="7" fill="hold" display="0">
                  <p:stCondLst>
                    <p:cond delay="indefinite"/>
                  </p:stCondLst>
                </p:cTn>
                <p:tgtEl>
                  <p:spTgt spid="4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52</Words>
  <Application>Microsoft Office PowerPoint</Application>
  <PresentationFormat>Widescreen</PresentationFormat>
  <Paragraphs>13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</vt:vector>
  </TitlesOfParts>
  <Company>KU Leuven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Verboekend</dc:creator>
  <cp:lastModifiedBy>Danny Verboekend</cp:lastModifiedBy>
  <cp:revision>7</cp:revision>
  <dcterms:created xsi:type="dcterms:W3CDTF">2016-10-03T14:14:34Z</dcterms:created>
  <dcterms:modified xsi:type="dcterms:W3CDTF">2016-10-03T15:11:51Z</dcterms:modified>
</cp:coreProperties>
</file>